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420" r:id="rId2"/>
    <p:sldId id="412" r:id="rId3"/>
    <p:sldId id="422" r:id="rId4"/>
    <p:sldId id="423" r:id="rId5"/>
    <p:sldId id="425" r:id="rId6"/>
    <p:sldId id="427" r:id="rId7"/>
    <p:sldId id="413" r:id="rId8"/>
    <p:sldId id="414" r:id="rId9"/>
    <p:sldId id="415" r:id="rId10"/>
    <p:sldId id="416" r:id="rId11"/>
    <p:sldId id="426" r:id="rId12"/>
    <p:sldId id="430" r:id="rId13"/>
    <p:sldId id="431" r:id="rId14"/>
    <p:sldId id="432" r:id="rId15"/>
    <p:sldId id="433" r:id="rId16"/>
    <p:sldId id="434" r:id="rId17"/>
    <p:sldId id="429" r:id="rId18"/>
    <p:sldId id="440" r:id="rId19"/>
    <p:sldId id="435" r:id="rId20"/>
    <p:sldId id="442" r:id="rId21"/>
    <p:sldId id="438" r:id="rId22"/>
    <p:sldId id="439" r:id="rId23"/>
    <p:sldId id="441" r:id="rId24"/>
  </p:sldIdLst>
  <p:sldSz cx="22860000" cy="22860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092D5-9927-4807-BE3E-672C10A7E002}" v="229" dt="2023-08-10T02:12:07.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50" d="100"/>
          <a:sy n="50" d="100"/>
        </p:scale>
        <p:origin x="84" y="-27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h" userId="5261b2f2f3e51194" providerId="LiveId" clId="{71AD8F2F-1E9E-41F5-9B3E-9FDFAC1D6BCB}"/>
    <pc:docChg chg="custSel addSld modSld">
      <pc:chgData name="Jonathan Mah" userId="5261b2f2f3e51194" providerId="LiveId" clId="{71AD8F2F-1E9E-41F5-9B3E-9FDFAC1D6BCB}" dt="2023-06-29T02:58:54.485" v="6" actId="732"/>
      <pc:docMkLst>
        <pc:docMk/>
      </pc:docMkLst>
      <pc:sldChg chg="addSp delSp modSp new mod">
        <pc:chgData name="Jonathan Mah" userId="5261b2f2f3e51194" providerId="LiveId" clId="{71AD8F2F-1E9E-41F5-9B3E-9FDFAC1D6BCB}" dt="2023-06-29T02:58:54.485" v="6" actId="732"/>
        <pc:sldMkLst>
          <pc:docMk/>
          <pc:sldMk cId="3701550022" sldId="427"/>
        </pc:sldMkLst>
        <pc:spChg chg="del">
          <ac:chgData name="Jonathan Mah" userId="5261b2f2f3e51194" providerId="LiveId" clId="{71AD8F2F-1E9E-41F5-9B3E-9FDFAC1D6BCB}" dt="2023-06-29T02:57:04.999" v="1" actId="478"/>
          <ac:spMkLst>
            <pc:docMk/>
            <pc:sldMk cId="3701550022" sldId="427"/>
            <ac:spMk id="2" creationId="{C8B0D8F3-5257-BF2B-6808-36C875F02488}"/>
          </ac:spMkLst>
        </pc:spChg>
        <pc:spChg chg="del">
          <ac:chgData name="Jonathan Mah" userId="5261b2f2f3e51194" providerId="LiveId" clId="{71AD8F2F-1E9E-41F5-9B3E-9FDFAC1D6BCB}" dt="2023-06-29T02:57:04.999" v="1" actId="478"/>
          <ac:spMkLst>
            <pc:docMk/>
            <pc:sldMk cId="3701550022" sldId="427"/>
            <ac:spMk id="3" creationId="{2F024CC6-CDF1-AD7A-D31D-70FFC697F6B2}"/>
          </ac:spMkLst>
        </pc:spChg>
        <pc:picChg chg="add mod modCrop">
          <ac:chgData name="Jonathan Mah" userId="5261b2f2f3e51194" providerId="LiveId" clId="{71AD8F2F-1E9E-41F5-9B3E-9FDFAC1D6BCB}" dt="2023-06-29T02:58:54.485" v="6" actId="732"/>
          <ac:picMkLst>
            <pc:docMk/>
            <pc:sldMk cId="3701550022" sldId="427"/>
            <ac:picMk id="4" creationId="{846B2E16-305D-5CC9-D2F7-56120EF457E8}"/>
          </ac:picMkLst>
        </pc:picChg>
      </pc:sldChg>
    </pc:docChg>
  </pc:docChgLst>
  <pc:docChgLst>
    <pc:chgData name="Jonathan Mah" userId="5261b2f2f3e51194" providerId="LiveId" clId="{833092D5-9927-4807-BE3E-672C10A7E002}"/>
    <pc:docChg chg="undo redo custSel addSld delSld modSld sldOrd">
      <pc:chgData name="Jonathan Mah" userId="5261b2f2f3e51194" providerId="LiveId" clId="{833092D5-9927-4807-BE3E-672C10A7E002}" dt="2023-08-10T02:12:44.514" v="3139" actId="1076"/>
      <pc:docMkLst>
        <pc:docMk/>
      </pc:docMkLst>
      <pc:sldChg chg="addSp delSp modSp mod ord">
        <pc:chgData name="Jonathan Mah" userId="5261b2f2f3e51194" providerId="LiveId" clId="{833092D5-9927-4807-BE3E-672C10A7E002}" dt="2023-06-27T23:19:39.808" v="1335" actId="20577"/>
        <pc:sldMkLst>
          <pc:docMk/>
          <pc:sldMk cId="2548783154" sldId="412"/>
        </pc:sldMkLst>
        <pc:spChg chg="add del mod">
          <ac:chgData name="Jonathan Mah" userId="5261b2f2f3e51194" providerId="LiveId" clId="{833092D5-9927-4807-BE3E-672C10A7E002}" dt="2023-06-27T17:35:12.162" v="608" actId="21"/>
          <ac:spMkLst>
            <pc:docMk/>
            <pc:sldMk cId="2548783154" sldId="412"/>
            <ac:spMk id="2" creationId="{28F96CB9-708D-03E6-37D0-B4F8D39FFB50}"/>
          </ac:spMkLst>
        </pc:spChg>
        <pc:spChg chg="mod">
          <ac:chgData name="Jonathan Mah" userId="5261b2f2f3e51194" providerId="LiveId" clId="{833092D5-9927-4807-BE3E-672C10A7E002}" dt="2023-06-27T19:24:08.116" v="1087" actId="1035"/>
          <ac:spMkLst>
            <pc:docMk/>
            <pc:sldMk cId="2548783154" sldId="412"/>
            <ac:spMk id="3" creationId="{E045C57F-5BD5-0644-1B90-BFE7968076DB}"/>
          </ac:spMkLst>
        </pc:spChg>
        <pc:spChg chg="add del mod">
          <ac:chgData name="Jonathan Mah" userId="5261b2f2f3e51194" providerId="LiveId" clId="{833092D5-9927-4807-BE3E-672C10A7E002}" dt="2023-06-27T17:35:12.162" v="608" actId="21"/>
          <ac:spMkLst>
            <pc:docMk/>
            <pc:sldMk cId="2548783154" sldId="412"/>
            <ac:spMk id="5" creationId="{B87429E8-FE0B-1C0A-F632-9C713EA184EB}"/>
          </ac:spMkLst>
        </pc:spChg>
        <pc:spChg chg="add del mod">
          <ac:chgData name="Jonathan Mah" userId="5261b2f2f3e51194" providerId="LiveId" clId="{833092D5-9927-4807-BE3E-672C10A7E002}" dt="2023-06-27T17:35:12.162" v="608" actId="21"/>
          <ac:spMkLst>
            <pc:docMk/>
            <pc:sldMk cId="2548783154" sldId="412"/>
            <ac:spMk id="6" creationId="{31DFEE1C-CA5F-8D04-8EC2-1A62B39B7263}"/>
          </ac:spMkLst>
        </pc:spChg>
        <pc:spChg chg="add mod">
          <ac:chgData name="Jonathan Mah" userId="5261b2f2f3e51194" providerId="LiveId" clId="{833092D5-9927-4807-BE3E-672C10A7E002}" dt="2023-06-27T19:24:01.875" v="1077" actId="1076"/>
          <ac:spMkLst>
            <pc:docMk/>
            <pc:sldMk cId="2548783154" sldId="412"/>
            <ac:spMk id="7" creationId="{42A7C350-228F-9D53-608A-54A72F667D97}"/>
          </ac:spMkLst>
        </pc:spChg>
        <pc:spChg chg="add mod">
          <ac:chgData name="Jonathan Mah" userId="5261b2f2f3e51194" providerId="LiveId" clId="{833092D5-9927-4807-BE3E-672C10A7E002}" dt="2023-06-27T19:24:01.875" v="1077" actId="1076"/>
          <ac:spMkLst>
            <pc:docMk/>
            <pc:sldMk cId="2548783154" sldId="412"/>
            <ac:spMk id="8" creationId="{8C722F3E-5A81-F83D-A2D0-F3FE4498A087}"/>
          </ac:spMkLst>
        </pc:spChg>
        <pc:spChg chg="add mod">
          <ac:chgData name="Jonathan Mah" userId="5261b2f2f3e51194" providerId="LiveId" clId="{833092D5-9927-4807-BE3E-672C10A7E002}" dt="2023-06-27T19:24:01.875" v="1077" actId="1076"/>
          <ac:spMkLst>
            <pc:docMk/>
            <pc:sldMk cId="2548783154" sldId="412"/>
            <ac:spMk id="9" creationId="{49070547-F918-1850-EC8E-2FB91CC33BDB}"/>
          </ac:spMkLst>
        </pc:spChg>
        <pc:spChg chg="add del mod">
          <ac:chgData name="Jonathan Mah" userId="5261b2f2f3e51194" providerId="LiveId" clId="{833092D5-9927-4807-BE3E-672C10A7E002}" dt="2023-06-27T17:35:12.162" v="608" actId="21"/>
          <ac:spMkLst>
            <pc:docMk/>
            <pc:sldMk cId="2548783154" sldId="412"/>
            <ac:spMk id="10" creationId="{D040A546-771F-8827-6922-AAA12FA716F7}"/>
          </ac:spMkLst>
        </pc:spChg>
        <pc:spChg chg="add mod">
          <ac:chgData name="Jonathan Mah" userId="5261b2f2f3e51194" providerId="LiveId" clId="{833092D5-9927-4807-BE3E-672C10A7E002}" dt="2023-06-27T19:24:01.875" v="1077" actId="1076"/>
          <ac:spMkLst>
            <pc:docMk/>
            <pc:sldMk cId="2548783154" sldId="412"/>
            <ac:spMk id="11" creationId="{2F0E0D1F-DEB5-26BD-7B26-A8F3D787F453}"/>
          </ac:spMkLst>
        </pc:spChg>
        <pc:spChg chg="add mod">
          <ac:chgData name="Jonathan Mah" userId="5261b2f2f3e51194" providerId="LiveId" clId="{833092D5-9927-4807-BE3E-672C10A7E002}" dt="2023-06-27T19:24:01.875" v="1077" actId="1076"/>
          <ac:spMkLst>
            <pc:docMk/>
            <pc:sldMk cId="2548783154" sldId="412"/>
            <ac:spMk id="12" creationId="{FB5BC787-3A71-1B3B-3EB9-7435773DC85B}"/>
          </ac:spMkLst>
        </pc:spChg>
        <pc:spChg chg="mod">
          <ac:chgData name="Jonathan Mah" userId="5261b2f2f3e51194" providerId="LiveId" clId="{833092D5-9927-4807-BE3E-672C10A7E002}" dt="2023-06-27T19:24:08.116" v="1087" actId="1035"/>
          <ac:spMkLst>
            <pc:docMk/>
            <pc:sldMk cId="2548783154" sldId="412"/>
            <ac:spMk id="14" creationId="{D5A48ADE-F577-27AD-1B7E-CF549FCD2D09}"/>
          </ac:spMkLst>
        </pc:spChg>
        <pc:spChg chg="add mod">
          <ac:chgData name="Jonathan Mah" userId="5261b2f2f3e51194" providerId="LiveId" clId="{833092D5-9927-4807-BE3E-672C10A7E002}" dt="2023-06-27T19:24:01.875" v="1077" actId="1076"/>
          <ac:spMkLst>
            <pc:docMk/>
            <pc:sldMk cId="2548783154" sldId="412"/>
            <ac:spMk id="15" creationId="{DE082176-ED21-6073-9D68-22A672D0F146}"/>
          </ac:spMkLst>
        </pc:spChg>
        <pc:spChg chg="add mod">
          <ac:chgData name="Jonathan Mah" userId="5261b2f2f3e51194" providerId="LiveId" clId="{833092D5-9927-4807-BE3E-672C10A7E002}" dt="2023-06-27T19:24:01.875" v="1077" actId="1076"/>
          <ac:spMkLst>
            <pc:docMk/>
            <pc:sldMk cId="2548783154" sldId="412"/>
            <ac:spMk id="16" creationId="{95CBBC51-1E06-1BD4-5B27-D49143307DE7}"/>
          </ac:spMkLst>
        </pc:spChg>
        <pc:spChg chg="add mod">
          <ac:chgData name="Jonathan Mah" userId="5261b2f2f3e51194" providerId="LiveId" clId="{833092D5-9927-4807-BE3E-672C10A7E002}" dt="2023-06-27T19:24:01.875" v="1077" actId="1076"/>
          <ac:spMkLst>
            <pc:docMk/>
            <pc:sldMk cId="2548783154" sldId="412"/>
            <ac:spMk id="23" creationId="{AFBFC052-67B7-8EA2-F913-830D859772EF}"/>
          </ac:spMkLst>
        </pc:spChg>
        <pc:spChg chg="add mod">
          <ac:chgData name="Jonathan Mah" userId="5261b2f2f3e51194" providerId="LiveId" clId="{833092D5-9927-4807-BE3E-672C10A7E002}" dt="2023-06-27T19:24:01.875" v="1077" actId="1076"/>
          <ac:spMkLst>
            <pc:docMk/>
            <pc:sldMk cId="2548783154" sldId="412"/>
            <ac:spMk id="24" creationId="{D827A903-6AD3-C72D-56E3-10EBCA00BB49}"/>
          </ac:spMkLst>
        </pc:spChg>
        <pc:spChg chg="add mod">
          <ac:chgData name="Jonathan Mah" userId="5261b2f2f3e51194" providerId="LiveId" clId="{833092D5-9927-4807-BE3E-672C10A7E002}" dt="2023-06-27T19:24:01.875" v="1077" actId="1076"/>
          <ac:spMkLst>
            <pc:docMk/>
            <pc:sldMk cId="2548783154" sldId="412"/>
            <ac:spMk id="25" creationId="{215A4A04-C334-A4B4-E2E0-06A11DC5AF72}"/>
          </ac:spMkLst>
        </pc:spChg>
        <pc:spChg chg="add del mod">
          <ac:chgData name="Jonathan Mah" userId="5261b2f2f3e51194" providerId="LiveId" clId="{833092D5-9927-4807-BE3E-672C10A7E002}" dt="2023-06-13T21:53:07.222" v="387" actId="478"/>
          <ac:spMkLst>
            <pc:docMk/>
            <pc:sldMk cId="2548783154" sldId="412"/>
            <ac:spMk id="25" creationId="{CD0A2999-0BA4-6D8C-7C59-5A0E5B5DC554}"/>
          </ac:spMkLst>
        </pc:spChg>
        <pc:spChg chg="add del mod">
          <ac:chgData name="Jonathan Mah" userId="5261b2f2f3e51194" providerId="LiveId" clId="{833092D5-9927-4807-BE3E-672C10A7E002}" dt="2023-06-13T21:53:11.308" v="390" actId="478"/>
          <ac:spMkLst>
            <pc:docMk/>
            <pc:sldMk cId="2548783154" sldId="412"/>
            <ac:spMk id="26" creationId="{4DD4BEF6-584E-C92F-1FB1-CC18F6FFD4DE}"/>
          </ac:spMkLst>
        </pc:spChg>
        <pc:spChg chg="add mod">
          <ac:chgData name="Jonathan Mah" userId="5261b2f2f3e51194" providerId="LiveId" clId="{833092D5-9927-4807-BE3E-672C10A7E002}" dt="2023-06-27T19:24:01.875" v="1077" actId="1076"/>
          <ac:spMkLst>
            <pc:docMk/>
            <pc:sldMk cId="2548783154" sldId="412"/>
            <ac:spMk id="26" creationId="{5D4E31C2-6B0F-D9A6-E040-33550559FE84}"/>
          </ac:spMkLst>
        </pc:spChg>
        <pc:spChg chg="add del mod">
          <ac:chgData name="Jonathan Mah" userId="5261b2f2f3e51194" providerId="LiveId" clId="{833092D5-9927-4807-BE3E-672C10A7E002}" dt="2023-06-13T21:53:12.120" v="391" actId="478"/>
          <ac:spMkLst>
            <pc:docMk/>
            <pc:sldMk cId="2548783154" sldId="412"/>
            <ac:spMk id="27" creationId="{A8F78FA3-7800-2826-C06C-2CA6C15F17FC}"/>
          </ac:spMkLst>
        </pc:spChg>
        <pc:spChg chg="add mod">
          <ac:chgData name="Jonathan Mah" userId="5261b2f2f3e51194" providerId="LiveId" clId="{833092D5-9927-4807-BE3E-672C10A7E002}" dt="2023-06-27T19:24:01.875" v="1077" actId="1076"/>
          <ac:spMkLst>
            <pc:docMk/>
            <pc:sldMk cId="2548783154" sldId="412"/>
            <ac:spMk id="27" creationId="{EDE75659-14FB-EFFF-4E31-10B42FA7B532}"/>
          </ac:spMkLst>
        </pc:spChg>
        <pc:spChg chg="add del mod">
          <ac:chgData name="Jonathan Mah" userId="5261b2f2f3e51194" providerId="LiveId" clId="{833092D5-9927-4807-BE3E-672C10A7E002}" dt="2023-06-27T17:35:12.162" v="608" actId="21"/>
          <ac:spMkLst>
            <pc:docMk/>
            <pc:sldMk cId="2548783154" sldId="412"/>
            <ac:spMk id="28" creationId="{5551282F-E72A-1CA2-E2A6-71B3EFB3657E}"/>
          </ac:spMkLst>
        </pc:spChg>
        <pc:spChg chg="add mod">
          <ac:chgData name="Jonathan Mah" userId="5261b2f2f3e51194" providerId="LiveId" clId="{833092D5-9927-4807-BE3E-672C10A7E002}" dt="2023-06-27T19:24:01.875" v="1077" actId="1076"/>
          <ac:spMkLst>
            <pc:docMk/>
            <pc:sldMk cId="2548783154" sldId="412"/>
            <ac:spMk id="29" creationId="{4F232189-43A3-FFBA-81B1-79A45A9C78B5}"/>
          </ac:spMkLst>
        </pc:spChg>
        <pc:spChg chg="mod">
          <ac:chgData name="Jonathan Mah" userId="5261b2f2f3e51194" providerId="LiveId" clId="{833092D5-9927-4807-BE3E-672C10A7E002}" dt="2023-06-27T19:24:08.116" v="1087" actId="1035"/>
          <ac:spMkLst>
            <pc:docMk/>
            <pc:sldMk cId="2548783154" sldId="412"/>
            <ac:spMk id="30" creationId="{F354C963-2232-7F9B-16E5-84C01783A459}"/>
          </ac:spMkLst>
        </pc:spChg>
        <pc:spChg chg="add mod">
          <ac:chgData name="Jonathan Mah" userId="5261b2f2f3e51194" providerId="LiveId" clId="{833092D5-9927-4807-BE3E-672C10A7E002}" dt="2023-06-27T19:24:01.875" v="1077" actId="1076"/>
          <ac:spMkLst>
            <pc:docMk/>
            <pc:sldMk cId="2548783154" sldId="412"/>
            <ac:spMk id="31" creationId="{CCAA74E9-4C19-79BF-D893-BDFC72742ED2}"/>
          </ac:spMkLst>
        </pc:spChg>
        <pc:spChg chg="mod">
          <ac:chgData name="Jonathan Mah" userId="5261b2f2f3e51194" providerId="LiveId" clId="{833092D5-9927-4807-BE3E-672C10A7E002}" dt="2023-06-27T19:24:08.116" v="1087" actId="1035"/>
          <ac:spMkLst>
            <pc:docMk/>
            <pc:sldMk cId="2548783154" sldId="412"/>
            <ac:spMk id="32" creationId="{B385F478-C06D-6E2D-3F5B-FD14F152EC92}"/>
          </ac:spMkLst>
        </pc:spChg>
        <pc:spChg chg="add mod">
          <ac:chgData name="Jonathan Mah" userId="5261b2f2f3e51194" providerId="LiveId" clId="{833092D5-9927-4807-BE3E-672C10A7E002}" dt="2023-06-27T19:24:01.875" v="1077" actId="1076"/>
          <ac:spMkLst>
            <pc:docMk/>
            <pc:sldMk cId="2548783154" sldId="412"/>
            <ac:spMk id="33" creationId="{38694E05-0156-AC2F-0348-690113E1F0CC}"/>
          </ac:spMkLst>
        </pc:spChg>
        <pc:spChg chg="add mod">
          <ac:chgData name="Jonathan Mah" userId="5261b2f2f3e51194" providerId="LiveId" clId="{833092D5-9927-4807-BE3E-672C10A7E002}" dt="2023-06-27T19:24:01.875" v="1077" actId="1076"/>
          <ac:spMkLst>
            <pc:docMk/>
            <pc:sldMk cId="2548783154" sldId="412"/>
            <ac:spMk id="34" creationId="{66EC8D27-ABF2-95D3-7ABC-229A19F380F5}"/>
          </ac:spMkLst>
        </pc:spChg>
        <pc:spChg chg="add mod">
          <ac:chgData name="Jonathan Mah" userId="5261b2f2f3e51194" providerId="LiveId" clId="{833092D5-9927-4807-BE3E-672C10A7E002}" dt="2023-06-27T19:24:01.875" v="1077" actId="1076"/>
          <ac:spMkLst>
            <pc:docMk/>
            <pc:sldMk cId="2548783154" sldId="412"/>
            <ac:spMk id="35" creationId="{FF7F3BD0-06EB-F7B6-81B6-9CFC9168A7FA}"/>
          </ac:spMkLst>
        </pc:spChg>
        <pc:spChg chg="add mod">
          <ac:chgData name="Jonathan Mah" userId="5261b2f2f3e51194" providerId="LiveId" clId="{833092D5-9927-4807-BE3E-672C10A7E002}" dt="2023-06-27T19:24:01.875" v="1077" actId="1076"/>
          <ac:spMkLst>
            <pc:docMk/>
            <pc:sldMk cId="2548783154" sldId="412"/>
            <ac:spMk id="36" creationId="{47E03BEC-11C2-7FB7-8B33-56E723DAA076}"/>
          </ac:spMkLst>
        </pc:spChg>
        <pc:spChg chg="add mod">
          <ac:chgData name="Jonathan Mah" userId="5261b2f2f3e51194" providerId="LiveId" clId="{833092D5-9927-4807-BE3E-672C10A7E002}" dt="2023-06-27T19:24:01.875" v="1077" actId="1076"/>
          <ac:spMkLst>
            <pc:docMk/>
            <pc:sldMk cId="2548783154" sldId="412"/>
            <ac:spMk id="37" creationId="{E175610C-D1A9-C7A3-7767-50592B7668B2}"/>
          </ac:spMkLst>
        </pc:spChg>
        <pc:spChg chg="add mod">
          <ac:chgData name="Jonathan Mah" userId="5261b2f2f3e51194" providerId="LiveId" clId="{833092D5-9927-4807-BE3E-672C10A7E002}" dt="2023-06-27T19:24:01.875" v="1077" actId="1076"/>
          <ac:spMkLst>
            <pc:docMk/>
            <pc:sldMk cId="2548783154" sldId="412"/>
            <ac:spMk id="38" creationId="{2E6DCBCD-9768-501A-BC4C-5CFDE952E098}"/>
          </ac:spMkLst>
        </pc:spChg>
        <pc:spChg chg="add mod">
          <ac:chgData name="Jonathan Mah" userId="5261b2f2f3e51194" providerId="LiveId" clId="{833092D5-9927-4807-BE3E-672C10A7E002}" dt="2023-06-27T19:24:01.875" v="1077" actId="1076"/>
          <ac:spMkLst>
            <pc:docMk/>
            <pc:sldMk cId="2548783154" sldId="412"/>
            <ac:spMk id="39" creationId="{10337B92-9DEA-48C8-9F57-2873519F3AE0}"/>
          </ac:spMkLst>
        </pc:spChg>
        <pc:spChg chg="mod">
          <ac:chgData name="Jonathan Mah" userId="5261b2f2f3e51194" providerId="LiveId" clId="{833092D5-9927-4807-BE3E-672C10A7E002}" dt="2023-06-27T19:24:08.116" v="1087" actId="1035"/>
          <ac:spMkLst>
            <pc:docMk/>
            <pc:sldMk cId="2548783154" sldId="412"/>
            <ac:spMk id="41" creationId="{CC014116-62F8-4C34-A785-56140C2E9EE6}"/>
          </ac:spMkLst>
        </pc:spChg>
        <pc:spChg chg="add mod">
          <ac:chgData name="Jonathan Mah" userId="5261b2f2f3e51194" providerId="LiveId" clId="{833092D5-9927-4807-BE3E-672C10A7E002}" dt="2023-06-27T19:24:01.875" v="1077" actId="1076"/>
          <ac:spMkLst>
            <pc:docMk/>
            <pc:sldMk cId="2548783154" sldId="412"/>
            <ac:spMk id="42" creationId="{19AB895E-D289-4E1D-FB9F-C2522095F495}"/>
          </ac:spMkLst>
        </pc:spChg>
        <pc:spChg chg="add mod">
          <ac:chgData name="Jonathan Mah" userId="5261b2f2f3e51194" providerId="LiveId" clId="{833092D5-9927-4807-BE3E-672C10A7E002}" dt="2023-06-27T19:24:01.875" v="1077" actId="1076"/>
          <ac:spMkLst>
            <pc:docMk/>
            <pc:sldMk cId="2548783154" sldId="412"/>
            <ac:spMk id="43" creationId="{B6D968B0-7DB5-0E1A-CA45-FB854A78A01C}"/>
          </ac:spMkLst>
        </pc:spChg>
        <pc:spChg chg="mod">
          <ac:chgData name="Jonathan Mah" userId="5261b2f2f3e51194" providerId="LiveId" clId="{833092D5-9927-4807-BE3E-672C10A7E002}" dt="2023-06-27T19:24:08.116" v="1087" actId="1035"/>
          <ac:spMkLst>
            <pc:docMk/>
            <pc:sldMk cId="2548783154" sldId="412"/>
            <ac:spMk id="51" creationId="{723EA04C-B49E-4480-97DD-E8A7EC1C6C05}"/>
          </ac:spMkLst>
        </pc:spChg>
        <pc:spChg chg="add mod">
          <ac:chgData name="Jonathan Mah" userId="5261b2f2f3e51194" providerId="LiveId" clId="{833092D5-9927-4807-BE3E-672C10A7E002}" dt="2023-06-27T19:24:01.875" v="1077" actId="1076"/>
          <ac:spMkLst>
            <pc:docMk/>
            <pc:sldMk cId="2548783154" sldId="412"/>
            <ac:spMk id="52" creationId="{18FA0E1B-821C-32CB-D60C-F1DF47115BBD}"/>
          </ac:spMkLst>
        </pc:spChg>
        <pc:spChg chg="mod">
          <ac:chgData name="Jonathan Mah" userId="5261b2f2f3e51194" providerId="LiveId" clId="{833092D5-9927-4807-BE3E-672C10A7E002}" dt="2023-06-27T19:24:08.116" v="1087" actId="1035"/>
          <ac:spMkLst>
            <pc:docMk/>
            <pc:sldMk cId="2548783154" sldId="412"/>
            <ac:spMk id="53" creationId="{67B93257-0C14-44CB-A085-5C9C6458E1D9}"/>
          </ac:spMkLst>
        </pc:spChg>
        <pc:spChg chg="mod">
          <ac:chgData name="Jonathan Mah" userId="5261b2f2f3e51194" providerId="LiveId" clId="{833092D5-9927-4807-BE3E-672C10A7E002}" dt="2023-06-27T19:24:08.116" v="1087" actId="1035"/>
          <ac:spMkLst>
            <pc:docMk/>
            <pc:sldMk cId="2548783154" sldId="412"/>
            <ac:spMk id="54" creationId="{E077384C-040C-4632-AAA3-539A810BE231}"/>
          </ac:spMkLst>
        </pc:spChg>
        <pc:spChg chg="add mod">
          <ac:chgData name="Jonathan Mah" userId="5261b2f2f3e51194" providerId="LiveId" clId="{833092D5-9927-4807-BE3E-672C10A7E002}" dt="2023-06-27T19:24:01.875" v="1077" actId="1076"/>
          <ac:spMkLst>
            <pc:docMk/>
            <pc:sldMk cId="2548783154" sldId="412"/>
            <ac:spMk id="56" creationId="{CE0379EF-B99B-A0E7-2B25-7CE7974E7DE2}"/>
          </ac:spMkLst>
        </pc:spChg>
        <pc:spChg chg="add mod">
          <ac:chgData name="Jonathan Mah" userId="5261b2f2f3e51194" providerId="LiveId" clId="{833092D5-9927-4807-BE3E-672C10A7E002}" dt="2023-06-27T21:38:34.316" v="1300" actId="14100"/>
          <ac:spMkLst>
            <pc:docMk/>
            <pc:sldMk cId="2548783154" sldId="412"/>
            <ac:spMk id="57" creationId="{550B4DEA-843C-20F4-3D56-7894DEFE437C}"/>
          </ac:spMkLst>
        </pc:spChg>
        <pc:spChg chg="add mod">
          <ac:chgData name="Jonathan Mah" userId="5261b2f2f3e51194" providerId="LiveId" clId="{833092D5-9927-4807-BE3E-672C10A7E002}" dt="2023-06-27T21:38:31.227" v="1299" actId="1038"/>
          <ac:spMkLst>
            <pc:docMk/>
            <pc:sldMk cId="2548783154" sldId="412"/>
            <ac:spMk id="58" creationId="{059A81B6-EE1C-2162-B385-477DE05655E7}"/>
          </ac:spMkLst>
        </pc:spChg>
        <pc:spChg chg="add mod">
          <ac:chgData name="Jonathan Mah" userId="5261b2f2f3e51194" providerId="LiveId" clId="{833092D5-9927-4807-BE3E-672C10A7E002}" dt="2023-06-27T19:24:01.875" v="1077" actId="1076"/>
          <ac:spMkLst>
            <pc:docMk/>
            <pc:sldMk cId="2548783154" sldId="412"/>
            <ac:spMk id="59" creationId="{197AE925-A4B7-A85C-D444-82A04AB9536B}"/>
          </ac:spMkLst>
        </pc:spChg>
        <pc:spChg chg="add mod">
          <ac:chgData name="Jonathan Mah" userId="5261b2f2f3e51194" providerId="LiveId" clId="{833092D5-9927-4807-BE3E-672C10A7E002}" dt="2023-06-27T19:24:01.875" v="1077" actId="1076"/>
          <ac:spMkLst>
            <pc:docMk/>
            <pc:sldMk cId="2548783154" sldId="412"/>
            <ac:spMk id="60" creationId="{C74F9B43-A5A5-81E0-4736-382B7131B8A9}"/>
          </ac:spMkLst>
        </pc:spChg>
        <pc:spChg chg="add mod">
          <ac:chgData name="Jonathan Mah" userId="5261b2f2f3e51194" providerId="LiveId" clId="{833092D5-9927-4807-BE3E-672C10A7E002}" dt="2023-06-27T19:24:01.875" v="1077" actId="1076"/>
          <ac:spMkLst>
            <pc:docMk/>
            <pc:sldMk cId="2548783154" sldId="412"/>
            <ac:spMk id="61" creationId="{D14EF38B-B89E-0830-0076-59B41C14CE79}"/>
          </ac:spMkLst>
        </pc:spChg>
        <pc:spChg chg="add mod">
          <ac:chgData name="Jonathan Mah" userId="5261b2f2f3e51194" providerId="LiveId" clId="{833092D5-9927-4807-BE3E-672C10A7E002}" dt="2023-06-27T19:24:01.875" v="1077" actId="1076"/>
          <ac:spMkLst>
            <pc:docMk/>
            <pc:sldMk cId="2548783154" sldId="412"/>
            <ac:spMk id="62" creationId="{69F1E40A-8A34-FAF4-600E-DBB73398A5A9}"/>
          </ac:spMkLst>
        </pc:spChg>
        <pc:spChg chg="add mod">
          <ac:chgData name="Jonathan Mah" userId="5261b2f2f3e51194" providerId="LiveId" clId="{833092D5-9927-4807-BE3E-672C10A7E002}" dt="2023-06-27T19:24:01.875" v="1077" actId="1076"/>
          <ac:spMkLst>
            <pc:docMk/>
            <pc:sldMk cId="2548783154" sldId="412"/>
            <ac:spMk id="63" creationId="{8CF7FD89-2B37-5411-78F5-02C6310620A3}"/>
          </ac:spMkLst>
        </pc:spChg>
        <pc:spChg chg="add mod">
          <ac:chgData name="Jonathan Mah" userId="5261b2f2f3e51194" providerId="LiveId" clId="{833092D5-9927-4807-BE3E-672C10A7E002}" dt="2023-06-27T19:24:01.875" v="1077" actId="1076"/>
          <ac:spMkLst>
            <pc:docMk/>
            <pc:sldMk cId="2548783154" sldId="412"/>
            <ac:spMk id="64" creationId="{FE99F00F-3E23-F3AC-9834-2D5E0DDB6514}"/>
          </ac:spMkLst>
        </pc:spChg>
        <pc:spChg chg="add mod">
          <ac:chgData name="Jonathan Mah" userId="5261b2f2f3e51194" providerId="LiveId" clId="{833092D5-9927-4807-BE3E-672C10A7E002}" dt="2023-06-27T19:24:01.875" v="1077" actId="1076"/>
          <ac:spMkLst>
            <pc:docMk/>
            <pc:sldMk cId="2548783154" sldId="412"/>
            <ac:spMk id="65" creationId="{E9BFE77D-B565-9F30-455F-F2B9A5060D7F}"/>
          </ac:spMkLst>
        </pc:spChg>
        <pc:spChg chg="add mod">
          <ac:chgData name="Jonathan Mah" userId="5261b2f2f3e51194" providerId="LiveId" clId="{833092D5-9927-4807-BE3E-672C10A7E002}" dt="2023-06-27T19:24:01.875" v="1077" actId="1076"/>
          <ac:spMkLst>
            <pc:docMk/>
            <pc:sldMk cId="2548783154" sldId="412"/>
            <ac:spMk id="66" creationId="{FF067CDC-6881-4A50-6064-5EFF5EC19858}"/>
          </ac:spMkLst>
        </pc:spChg>
        <pc:spChg chg="add mod">
          <ac:chgData name="Jonathan Mah" userId="5261b2f2f3e51194" providerId="LiveId" clId="{833092D5-9927-4807-BE3E-672C10A7E002}" dt="2023-06-27T21:39:10.522" v="1315" actId="1038"/>
          <ac:spMkLst>
            <pc:docMk/>
            <pc:sldMk cId="2548783154" sldId="412"/>
            <ac:spMk id="67" creationId="{26195334-2C88-8CB3-6767-268E6655F5E4}"/>
          </ac:spMkLst>
        </pc:spChg>
        <pc:spChg chg="add mod">
          <ac:chgData name="Jonathan Mah" userId="5261b2f2f3e51194" providerId="LiveId" clId="{833092D5-9927-4807-BE3E-672C10A7E002}" dt="2023-06-27T21:39:10.522" v="1315" actId="1038"/>
          <ac:spMkLst>
            <pc:docMk/>
            <pc:sldMk cId="2548783154" sldId="412"/>
            <ac:spMk id="68" creationId="{F04566C0-5EE9-4E6A-7CC2-3CD2512305F4}"/>
          </ac:spMkLst>
        </pc:spChg>
        <pc:spChg chg="add mod">
          <ac:chgData name="Jonathan Mah" userId="5261b2f2f3e51194" providerId="LiveId" clId="{833092D5-9927-4807-BE3E-672C10A7E002}" dt="2023-06-27T21:39:10.522" v="1315" actId="1038"/>
          <ac:spMkLst>
            <pc:docMk/>
            <pc:sldMk cId="2548783154" sldId="412"/>
            <ac:spMk id="69" creationId="{110831FE-3105-90C7-A480-FCD35961B123}"/>
          </ac:spMkLst>
        </pc:spChg>
        <pc:spChg chg="add mod">
          <ac:chgData name="Jonathan Mah" userId="5261b2f2f3e51194" providerId="LiveId" clId="{833092D5-9927-4807-BE3E-672C10A7E002}" dt="2023-06-27T21:38:28.073" v="1293" actId="1037"/>
          <ac:spMkLst>
            <pc:docMk/>
            <pc:sldMk cId="2548783154" sldId="412"/>
            <ac:spMk id="70" creationId="{D4DB33C3-13AC-9D5D-0BE0-CF48A48FDF58}"/>
          </ac:spMkLst>
        </pc:spChg>
        <pc:spChg chg="add mod">
          <ac:chgData name="Jonathan Mah" userId="5261b2f2f3e51194" providerId="LiveId" clId="{833092D5-9927-4807-BE3E-672C10A7E002}" dt="2023-06-27T21:38:28.073" v="1293" actId="1037"/>
          <ac:spMkLst>
            <pc:docMk/>
            <pc:sldMk cId="2548783154" sldId="412"/>
            <ac:spMk id="71" creationId="{4398ECE3-758D-98D7-CF20-3860CD0B59C8}"/>
          </ac:spMkLst>
        </pc:spChg>
        <pc:spChg chg="add mod">
          <ac:chgData name="Jonathan Mah" userId="5261b2f2f3e51194" providerId="LiveId" clId="{833092D5-9927-4807-BE3E-672C10A7E002}" dt="2023-06-27T21:38:28.073" v="1293" actId="1037"/>
          <ac:spMkLst>
            <pc:docMk/>
            <pc:sldMk cId="2548783154" sldId="412"/>
            <ac:spMk id="72" creationId="{FB78F0CD-CE1D-C075-AE54-6DF3360DC85F}"/>
          </ac:spMkLst>
        </pc:spChg>
        <pc:spChg chg="add mod">
          <ac:chgData name="Jonathan Mah" userId="5261b2f2f3e51194" providerId="LiveId" clId="{833092D5-9927-4807-BE3E-672C10A7E002}" dt="2023-06-27T21:38:28.073" v="1293" actId="1037"/>
          <ac:spMkLst>
            <pc:docMk/>
            <pc:sldMk cId="2548783154" sldId="412"/>
            <ac:spMk id="73" creationId="{C7A64BD1-9F6F-F296-50DC-79777D5FC30A}"/>
          </ac:spMkLst>
        </pc:spChg>
        <pc:spChg chg="add mod">
          <ac:chgData name="Jonathan Mah" userId="5261b2f2f3e51194" providerId="LiveId" clId="{833092D5-9927-4807-BE3E-672C10A7E002}" dt="2023-06-27T21:38:28.073" v="1293" actId="1037"/>
          <ac:spMkLst>
            <pc:docMk/>
            <pc:sldMk cId="2548783154" sldId="412"/>
            <ac:spMk id="74" creationId="{0FE2B0F3-E6FE-87C6-93FF-1BEF026579C0}"/>
          </ac:spMkLst>
        </pc:spChg>
        <pc:spChg chg="add mod">
          <ac:chgData name="Jonathan Mah" userId="5261b2f2f3e51194" providerId="LiveId" clId="{833092D5-9927-4807-BE3E-672C10A7E002}" dt="2023-06-27T21:38:28.073" v="1293" actId="1037"/>
          <ac:spMkLst>
            <pc:docMk/>
            <pc:sldMk cId="2548783154" sldId="412"/>
            <ac:spMk id="75" creationId="{8E253870-AA94-6109-14E9-BF744EE1E335}"/>
          </ac:spMkLst>
        </pc:spChg>
        <pc:spChg chg="add mod">
          <ac:chgData name="Jonathan Mah" userId="5261b2f2f3e51194" providerId="LiveId" clId="{833092D5-9927-4807-BE3E-672C10A7E002}" dt="2023-06-27T21:39:10.522" v="1315" actId="1038"/>
          <ac:spMkLst>
            <pc:docMk/>
            <pc:sldMk cId="2548783154" sldId="412"/>
            <ac:spMk id="76" creationId="{5BBBB157-3D13-3DA6-925B-C2B4C06B2AC8}"/>
          </ac:spMkLst>
        </pc:spChg>
        <pc:spChg chg="add mod">
          <ac:chgData name="Jonathan Mah" userId="5261b2f2f3e51194" providerId="LiveId" clId="{833092D5-9927-4807-BE3E-672C10A7E002}" dt="2023-06-27T21:39:10.522" v="1315" actId="1038"/>
          <ac:spMkLst>
            <pc:docMk/>
            <pc:sldMk cId="2548783154" sldId="412"/>
            <ac:spMk id="77" creationId="{B6A2D0F9-C38F-55D8-AA4E-80ED88950EDA}"/>
          </ac:spMkLst>
        </pc:spChg>
        <pc:spChg chg="add mod">
          <ac:chgData name="Jonathan Mah" userId="5261b2f2f3e51194" providerId="LiveId" clId="{833092D5-9927-4807-BE3E-672C10A7E002}" dt="2023-06-27T21:39:10.522" v="1315" actId="1038"/>
          <ac:spMkLst>
            <pc:docMk/>
            <pc:sldMk cId="2548783154" sldId="412"/>
            <ac:spMk id="78" creationId="{A217B279-795F-6D2D-76C4-EB71CD776956}"/>
          </ac:spMkLst>
        </pc:spChg>
        <pc:spChg chg="add mod">
          <ac:chgData name="Jonathan Mah" userId="5261b2f2f3e51194" providerId="LiveId" clId="{833092D5-9927-4807-BE3E-672C10A7E002}" dt="2023-06-27T19:24:01.875" v="1077" actId="1076"/>
          <ac:spMkLst>
            <pc:docMk/>
            <pc:sldMk cId="2548783154" sldId="412"/>
            <ac:spMk id="80" creationId="{5F7C8508-EB41-BC5B-FF42-A25F4A5E9E73}"/>
          </ac:spMkLst>
        </pc:spChg>
        <pc:spChg chg="add mod">
          <ac:chgData name="Jonathan Mah" userId="5261b2f2f3e51194" providerId="LiveId" clId="{833092D5-9927-4807-BE3E-672C10A7E002}" dt="2023-06-27T19:27:22.185" v="1134" actId="1037"/>
          <ac:spMkLst>
            <pc:docMk/>
            <pc:sldMk cId="2548783154" sldId="412"/>
            <ac:spMk id="81" creationId="{0E41B384-D83F-2C75-E4DA-07D46D552D34}"/>
          </ac:spMkLst>
        </pc:spChg>
        <pc:spChg chg="add del mod">
          <ac:chgData name="Jonathan Mah" userId="5261b2f2f3e51194" providerId="LiveId" clId="{833092D5-9927-4807-BE3E-672C10A7E002}" dt="2023-06-27T19:24:47.572" v="1097" actId="478"/>
          <ac:spMkLst>
            <pc:docMk/>
            <pc:sldMk cId="2548783154" sldId="412"/>
            <ac:spMk id="82" creationId="{4390D74D-B4B2-9367-CAA8-538CF9B86DB2}"/>
          </ac:spMkLst>
        </pc:spChg>
        <pc:spChg chg="add del mod">
          <ac:chgData name="Jonathan Mah" userId="5261b2f2f3e51194" providerId="LiveId" clId="{833092D5-9927-4807-BE3E-672C10A7E002}" dt="2023-06-27T17:35:12.162" v="608" actId="21"/>
          <ac:spMkLst>
            <pc:docMk/>
            <pc:sldMk cId="2548783154" sldId="412"/>
            <ac:spMk id="83" creationId="{FA9D0BDC-9013-F556-6EE6-F56174C84496}"/>
          </ac:spMkLst>
        </pc:spChg>
        <pc:spChg chg="add del mod">
          <ac:chgData name="Jonathan Mah" userId="5261b2f2f3e51194" providerId="LiveId" clId="{833092D5-9927-4807-BE3E-672C10A7E002}" dt="2023-06-27T17:35:12.162" v="608" actId="21"/>
          <ac:spMkLst>
            <pc:docMk/>
            <pc:sldMk cId="2548783154" sldId="412"/>
            <ac:spMk id="84" creationId="{C360AF92-53C1-EA80-B96A-E268297B4185}"/>
          </ac:spMkLst>
        </pc:spChg>
        <pc:spChg chg="add del mod">
          <ac:chgData name="Jonathan Mah" userId="5261b2f2f3e51194" providerId="LiveId" clId="{833092D5-9927-4807-BE3E-672C10A7E002}" dt="2023-06-13T21:53:08.441" v="388" actId="478"/>
          <ac:spMkLst>
            <pc:docMk/>
            <pc:sldMk cId="2548783154" sldId="412"/>
            <ac:spMk id="85" creationId="{F14E8C73-4B0E-2FBB-E373-E0466C91735C}"/>
          </ac:spMkLst>
        </pc:spChg>
        <pc:spChg chg="add mod">
          <ac:chgData name="Jonathan Mah" userId="5261b2f2f3e51194" providerId="LiveId" clId="{833092D5-9927-4807-BE3E-672C10A7E002}" dt="2023-06-27T23:19:06.777" v="1319" actId="1076"/>
          <ac:spMkLst>
            <pc:docMk/>
            <pc:sldMk cId="2548783154" sldId="412"/>
            <ac:spMk id="87" creationId="{4E720F61-AB8F-F176-B7A9-AF4C99F2363A}"/>
          </ac:spMkLst>
        </pc:spChg>
        <pc:spChg chg="add del mod">
          <ac:chgData name="Jonathan Mah" userId="5261b2f2f3e51194" providerId="LiveId" clId="{833092D5-9927-4807-BE3E-672C10A7E002}" dt="2023-06-27T17:35:12.162" v="608" actId="21"/>
          <ac:spMkLst>
            <pc:docMk/>
            <pc:sldMk cId="2548783154" sldId="412"/>
            <ac:spMk id="88" creationId="{BE18A3B2-3200-8C4B-7C15-2E6046CF8C11}"/>
          </ac:spMkLst>
        </pc:spChg>
        <pc:spChg chg="add mod">
          <ac:chgData name="Jonathan Mah" userId="5261b2f2f3e51194" providerId="LiveId" clId="{833092D5-9927-4807-BE3E-672C10A7E002}" dt="2023-06-27T23:19:23.480" v="1322" actId="20577"/>
          <ac:spMkLst>
            <pc:docMk/>
            <pc:sldMk cId="2548783154" sldId="412"/>
            <ac:spMk id="89" creationId="{3B60D952-59FE-4095-A402-03C94F9F3871}"/>
          </ac:spMkLst>
        </pc:spChg>
        <pc:spChg chg="add del mod">
          <ac:chgData name="Jonathan Mah" userId="5261b2f2f3e51194" providerId="LiveId" clId="{833092D5-9927-4807-BE3E-672C10A7E002}" dt="2023-06-13T21:53:09.900" v="389" actId="478"/>
          <ac:spMkLst>
            <pc:docMk/>
            <pc:sldMk cId="2548783154" sldId="412"/>
            <ac:spMk id="89" creationId="{8605CB22-2CB0-40EE-8AF7-A6EA8D35E5A3}"/>
          </ac:spMkLst>
        </pc:spChg>
        <pc:spChg chg="add del mod">
          <ac:chgData name="Jonathan Mah" userId="5261b2f2f3e51194" providerId="LiveId" clId="{833092D5-9927-4807-BE3E-672C10A7E002}" dt="2023-06-27T17:35:12.162" v="608" actId="21"/>
          <ac:spMkLst>
            <pc:docMk/>
            <pc:sldMk cId="2548783154" sldId="412"/>
            <ac:spMk id="90" creationId="{42145022-4A99-E568-8C38-E5777D3778FF}"/>
          </ac:spMkLst>
        </pc:spChg>
        <pc:spChg chg="add mod">
          <ac:chgData name="Jonathan Mah" userId="5261b2f2f3e51194" providerId="LiveId" clId="{833092D5-9927-4807-BE3E-672C10A7E002}" dt="2023-06-27T23:19:39.808" v="1335" actId="20577"/>
          <ac:spMkLst>
            <pc:docMk/>
            <pc:sldMk cId="2548783154" sldId="412"/>
            <ac:spMk id="91" creationId="{6D1B1F74-FE28-E904-05EA-E55A46281AD7}"/>
          </ac:spMkLst>
        </pc:spChg>
        <pc:spChg chg="add del mod">
          <ac:chgData name="Jonathan Mah" userId="5261b2f2f3e51194" providerId="LiveId" clId="{833092D5-9927-4807-BE3E-672C10A7E002}" dt="2023-06-13T21:53:05.917" v="386" actId="478"/>
          <ac:spMkLst>
            <pc:docMk/>
            <pc:sldMk cId="2548783154" sldId="412"/>
            <ac:spMk id="91" creationId="{D1E24EDB-B415-736C-9053-7F68D96F377E}"/>
          </ac:spMkLst>
        </pc:spChg>
        <pc:spChg chg="add del mod">
          <ac:chgData name="Jonathan Mah" userId="5261b2f2f3e51194" providerId="LiveId" clId="{833092D5-9927-4807-BE3E-672C10A7E002}" dt="2023-06-27T17:35:12.162" v="608" actId="21"/>
          <ac:spMkLst>
            <pc:docMk/>
            <pc:sldMk cId="2548783154" sldId="412"/>
            <ac:spMk id="92" creationId="{439CE439-C145-8E1E-1CA0-D75066A12D59}"/>
          </ac:spMkLst>
        </pc:spChg>
        <pc:spChg chg="add del mod">
          <ac:chgData name="Jonathan Mah" userId="5261b2f2f3e51194" providerId="LiveId" clId="{833092D5-9927-4807-BE3E-672C10A7E002}" dt="2023-06-27T17:35:12.162" v="608" actId="21"/>
          <ac:spMkLst>
            <pc:docMk/>
            <pc:sldMk cId="2548783154" sldId="412"/>
            <ac:spMk id="93" creationId="{30BC3F32-130E-D70D-A68F-8F4A9D408A9A}"/>
          </ac:spMkLst>
        </pc:spChg>
        <pc:spChg chg="add del mod">
          <ac:chgData name="Jonathan Mah" userId="5261b2f2f3e51194" providerId="LiveId" clId="{833092D5-9927-4807-BE3E-672C10A7E002}" dt="2023-06-27T17:35:12.162" v="608" actId="21"/>
          <ac:spMkLst>
            <pc:docMk/>
            <pc:sldMk cId="2548783154" sldId="412"/>
            <ac:spMk id="94" creationId="{9548E31E-280D-8092-DA91-51ADCC9FCAF3}"/>
          </ac:spMkLst>
        </pc:spChg>
        <pc:spChg chg="add del mod">
          <ac:chgData name="Jonathan Mah" userId="5261b2f2f3e51194" providerId="LiveId" clId="{833092D5-9927-4807-BE3E-672C10A7E002}" dt="2023-06-27T17:35:12.162" v="608" actId="21"/>
          <ac:spMkLst>
            <pc:docMk/>
            <pc:sldMk cId="2548783154" sldId="412"/>
            <ac:spMk id="95" creationId="{2541874E-0C6C-1C7F-227F-77600EE0CA30}"/>
          </ac:spMkLst>
        </pc:spChg>
        <pc:spChg chg="add del mod">
          <ac:chgData name="Jonathan Mah" userId="5261b2f2f3e51194" providerId="LiveId" clId="{833092D5-9927-4807-BE3E-672C10A7E002}" dt="2023-06-27T17:35:12.162" v="608" actId="21"/>
          <ac:spMkLst>
            <pc:docMk/>
            <pc:sldMk cId="2548783154" sldId="412"/>
            <ac:spMk id="96" creationId="{2C9EFFCE-85C1-2292-694D-A350C0A8E655}"/>
          </ac:spMkLst>
        </pc:spChg>
        <pc:spChg chg="add del mod">
          <ac:chgData name="Jonathan Mah" userId="5261b2f2f3e51194" providerId="LiveId" clId="{833092D5-9927-4807-BE3E-672C10A7E002}" dt="2023-06-27T17:33:30.058" v="572" actId="21"/>
          <ac:spMkLst>
            <pc:docMk/>
            <pc:sldMk cId="2548783154" sldId="412"/>
            <ac:spMk id="97" creationId="{7810AA31-6F45-0725-9CA4-B2A30EF93BC2}"/>
          </ac:spMkLst>
        </pc:spChg>
        <pc:spChg chg="add del mod">
          <ac:chgData name="Jonathan Mah" userId="5261b2f2f3e51194" providerId="LiveId" clId="{833092D5-9927-4807-BE3E-672C10A7E002}" dt="2023-06-27T17:33:30.058" v="572" actId="21"/>
          <ac:spMkLst>
            <pc:docMk/>
            <pc:sldMk cId="2548783154" sldId="412"/>
            <ac:spMk id="98" creationId="{32797CC2-F88A-0085-344F-7D589E373461}"/>
          </ac:spMkLst>
        </pc:spChg>
        <pc:spChg chg="add del mod">
          <ac:chgData name="Jonathan Mah" userId="5261b2f2f3e51194" providerId="LiveId" clId="{833092D5-9927-4807-BE3E-672C10A7E002}" dt="2023-06-27T17:33:30.058" v="572" actId="21"/>
          <ac:spMkLst>
            <pc:docMk/>
            <pc:sldMk cId="2548783154" sldId="412"/>
            <ac:spMk id="99" creationId="{101318AC-2403-AD61-A22B-E7A74BF898D9}"/>
          </ac:spMkLst>
        </pc:spChg>
        <pc:spChg chg="add del mod">
          <ac:chgData name="Jonathan Mah" userId="5261b2f2f3e51194" providerId="LiveId" clId="{833092D5-9927-4807-BE3E-672C10A7E002}" dt="2023-06-27T17:35:12.162" v="608" actId="21"/>
          <ac:spMkLst>
            <pc:docMk/>
            <pc:sldMk cId="2548783154" sldId="412"/>
            <ac:spMk id="100" creationId="{7D2CC8E8-DBD9-97E7-340E-887095249EF3}"/>
          </ac:spMkLst>
        </pc:spChg>
        <pc:spChg chg="mod">
          <ac:chgData name="Jonathan Mah" userId="5261b2f2f3e51194" providerId="LiveId" clId="{833092D5-9927-4807-BE3E-672C10A7E002}" dt="2023-06-27T19:24:08.116" v="1087" actId="1035"/>
          <ac:spMkLst>
            <pc:docMk/>
            <pc:sldMk cId="2548783154" sldId="412"/>
            <ac:spMk id="101" creationId="{F3F6184B-D203-456B-926E-608EB61C676A}"/>
          </ac:spMkLst>
        </pc:spChg>
        <pc:spChg chg="add del mod">
          <ac:chgData name="Jonathan Mah" userId="5261b2f2f3e51194" providerId="LiveId" clId="{833092D5-9927-4807-BE3E-672C10A7E002}" dt="2023-06-27T17:35:12.162" v="608" actId="21"/>
          <ac:spMkLst>
            <pc:docMk/>
            <pc:sldMk cId="2548783154" sldId="412"/>
            <ac:spMk id="102" creationId="{821C5DC5-3F7F-C890-1A8F-A2377623B5E8}"/>
          </ac:spMkLst>
        </pc:spChg>
        <pc:spChg chg="add del mod">
          <ac:chgData name="Jonathan Mah" userId="5261b2f2f3e51194" providerId="LiveId" clId="{833092D5-9927-4807-BE3E-672C10A7E002}" dt="2023-06-27T17:35:12.162" v="608" actId="21"/>
          <ac:spMkLst>
            <pc:docMk/>
            <pc:sldMk cId="2548783154" sldId="412"/>
            <ac:spMk id="113" creationId="{8C5FAB6E-7889-988C-0465-21406B424B9E}"/>
          </ac:spMkLst>
        </pc:spChg>
        <pc:spChg chg="add del mod">
          <ac:chgData name="Jonathan Mah" userId="5261b2f2f3e51194" providerId="LiveId" clId="{833092D5-9927-4807-BE3E-672C10A7E002}" dt="2023-06-27T17:35:12.162" v="608" actId="21"/>
          <ac:spMkLst>
            <pc:docMk/>
            <pc:sldMk cId="2548783154" sldId="412"/>
            <ac:spMk id="124" creationId="{8B0CA6A3-FD71-F06F-B481-953FB68E41C0}"/>
          </ac:spMkLst>
        </pc:spChg>
        <pc:spChg chg="add del mod">
          <ac:chgData name="Jonathan Mah" userId="5261b2f2f3e51194" providerId="LiveId" clId="{833092D5-9927-4807-BE3E-672C10A7E002}" dt="2023-06-27T17:35:12.162" v="608" actId="21"/>
          <ac:spMkLst>
            <pc:docMk/>
            <pc:sldMk cId="2548783154" sldId="412"/>
            <ac:spMk id="135" creationId="{BB6E4C0E-76F5-D128-1B76-B98AAFD90216}"/>
          </ac:spMkLst>
        </pc:spChg>
        <pc:spChg chg="mod">
          <ac:chgData name="Jonathan Mah" userId="5261b2f2f3e51194" providerId="LiveId" clId="{833092D5-9927-4807-BE3E-672C10A7E002}" dt="2023-06-27T19:24:08.116" v="1087" actId="1035"/>
          <ac:spMkLst>
            <pc:docMk/>
            <pc:sldMk cId="2548783154" sldId="412"/>
            <ac:spMk id="146" creationId="{EBE7845E-76DC-4E0A-B084-C363DFC42E17}"/>
          </ac:spMkLst>
        </pc:spChg>
        <pc:spChg chg="mod">
          <ac:chgData name="Jonathan Mah" userId="5261b2f2f3e51194" providerId="LiveId" clId="{833092D5-9927-4807-BE3E-672C10A7E002}" dt="2023-06-27T19:24:08.116" v="1087" actId="1035"/>
          <ac:spMkLst>
            <pc:docMk/>
            <pc:sldMk cId="2548783154" sldId="412"/>
            <ac:spMk id="147" creationId="{14F9F669-9B79-4BF1-AC8A-0E29C5538F70}"/>
          </ac:spMkLst>
        </pc:spChg>
        <pc:spChg chg="add del mod">
          <ac:chgData name="Jonathan Mah" userId="5261b2f2f3e51194" providerId="LiveId" clId="{833092D5-9927-4807-BE3E-672C10A7E002}" dt="2023-06-27T17:35:12.162" v="608" actId="21"/>
          <ac:spMkLst>
            <pc:docMk/>
            <pc:sldMk cId="2548783154" sldId="412"/>
            <ac:spMk id="148" creationId="{6694BD2F-720C-6174-8023-46EDAA6FD14A}"/>
          </ac:spMkLst>
        </pc:spChg>
        <pc:spChg chg="add del mod">
          <ac:chgData name="Jonathan Mah" userId="5261b2f2f3e51194" providerId="LiveId" clId="{833092D5-9927-4807-BE3E-672C10A7E002}" dt="2023-06-27T17:35:12.162" v="608" actId="21"/>
          <ac:spMkLst>
            <pc:docMk/>
            <pc:sldMk cId="2548783154" sldId="412"/>
            <ac:spMk id="149" creationId="{8BCD36AC-77C1-8E89-1488-2C2CD9D0107D}"/>
          </ac:spMkLst>
        </pc:spChg>
        <pc:spChg chg="add del mod">
          <ac:chgData name="Jonathan Mah" userId="5261b2f2f3e51194" providerId="LiveId" clId="{833092D5-9927-4807-BE3E-672C10A7E002}" dt="2023-06-27T17:35:12.162" v="608" actId="21"/>
          <ac:spMkLst>
            <pc:docMk/>
            <pc:sldMk cId="2548783154" sldId="412"/>
            <ac:spMk id="150" creationId="{A4DB6C5E-2000-CF2B-2264-66D81EC14109}"/>
          </ac:spMkLst>
        </pc:spChg>
        <pc:spChg chg="add del mod">
          <ac:chgData name="Jonathan Mah" userId="5261b2f2f3e51194" providerId="LiveId" clId="{833092D5-9927-4807-BE3E-672C10A7E002}" dt="2023-06-27T17:35:12.162" v="608" actId="21"/>
          <ac:spMkLst>
            <pc:docMk/>
            <pc:sldMk cId="2548783154" sldId="412"/>
            <ac:spMk id="151" creationId="{82FC65CA-2820-B7A6-1774-7AD3AF6BD8CC}"/>
          </ac:spMkLst>
        </pc:spChg>
        <pc:spChg chg="mod">
          <ac:chgData name="Jonathan Mah" userId="5261b2f2f3e51194" providerId="LiveId" clId="{833092D5-9927-4807-BE3E-672C10A7E002}" dt="2023-06-27T19:24:08.116" v="1087" actId="1035"/>
          <ac:spMkLst>
            <pc:docMk/>
            <pc:sldMk cId="2548783154" sldId="412"/>
            <ac:spMk id="152" creationId="{8E999725-2F86-46C9-83E9-B2CE282556BF}"/>
          </ac:spMkLst>
        </pc:spChg>
        <pc:grpChg chg="mod">
          <ac:chgData name="Jonathan Mah" userId="5261b2f2f3e51194" providerId="LiveId" clId="{833092D5-9927-4807-BE3E-672C10A7E002}" dt="2023-06-27T19:24:08.116" v="1087" actId="1035"/>
          <ac:grpSpMkLst>
            <pc:docMk/>
            <pc:sldMk cId="2548783154" sldId="412"/>
            <ac:grpSpMk id="40" creationId="{CE9A485A-DD2D-69C2-405D-9617D8411583}"/>
          </ac:grpSpMkLst>
        </pc:grpChg>
        <pc:grpChg chg="add del mod">
          <ac:chgData name="Jonathan Mah" userId="5261b2f2f3e51194" providerId="LiveId" clId="{833092D5-9927-4807-BE3E-672C10A7E002}" dt="2023-06-13T21:11:34.822" v="261" actId="478"/>
          <ac:grpSpMkLst>
            <pc:docMk/>
            <pc:sldMk cId="2548783154" sldId="412"/>
            <ac:grpSpMk id="72" creationId="{FFF19C0E-D164-FCD6-07D7-814470352689}"/>
          </ac:grpSpMkLst>
        </pc:grpChg>
        <pc:cxnChg chg="add del mod">
          <ac:chgData name="Jonathan Mah" userId="5261b2f2f3e51194" providerId="LiveId" clId="{833092D5-9927-4807-BE3E-672C10A7E002}" dt="2023-06-13T21:11:14.426" v="245" actId="478"/>
          <ac:cxnSpMkLst>
            <pc:docMk/>
            <pc:sldMk cId="2548783154" sldId="412"/>
            <ac:cxnSpMk id="2" creationId="{1F95CB1A-9DF1-AA73-4A9C-9187D44BDEC0}"/>
          </ac:cxnSpMkLst>
        </pc:cxnChg>
        <pc:cxnChg chg="mod">
          <ac:chgData name="Jonathan Mah" userId="5261b2f2f3e51194" providerId="LiveId" clId="{833092D5-9927-4807-BE3E-672C10A7E002}" dt="2023-06-27T19:24:08.116" v="1087" actId="1035"/>
          <ac:cxnSpMkLst>
            <pc:docMk/>
            <pc:sldMk cId="2548783154" sldId="412"/>
            <ac:cxnSpMk id="4" creationId="{9F84B0B4-3C9D-FEB6-9D85-1732B0E5AD52}"/>
          </ac:cxnSpMkLst>
        </pc:cxnChg>
        <pc:cxnChg chg="add del mod">
          <ac:chgData name="Jonathan Mah" userId="5261b2f2f3e51194" providerId="LiveId" clId="{833092D5-9927-4807-BE3E-672C10A7E002}" dt="2023-06-13T21:11:13.767" v="244" actId="478"/>
          <ac:cxnSpMkLst>
            <pc:docMk/>
            <pc:sldMk cId="2548783154" sldId="412"/>
            <ac:cxnSpMk id="5" creationId="{D8EAD5F3-293E-DF1C-35DC-DB2DA53CC32B}"/>
          </ac:cxnSpMkLst>
        </pc:cxnChg>
        <pc:cxnChg chg="add del mod">
          <ac:chgData name="Jonathan Mah" userId="5261b2f2f3e51194" providerId="LiveId" clId="{833092D5-9927-4807-BE3E-672C10A7E002}" dt="2023-06-13T21:11:16.528" v="248" actId="478"/>
          <ac:cxnSpMkLst>
            <pc:docMk/>
            <pc:sldMk cId="2548783154" sldId="412"/>
            <ac:cxnSpMk id="6" creationId="{B7010F92-CA7A-01B8-C13D-63EA25E5B5E7}"/>
          </ac:cxnSpMkLst>
        </pc:cxnChg>
        <pc:cxnChg chg="add del mod">
          <ac:chgData name="Jonathan Mah" userId="5261b2f2f3e51194" providerId="LiveId" clId="{833092D5-9927-4807-BE3E-672C10A7E002}" dt="2023-06-13T21:11:15.085" v="246" actId="478"/>
          <ac:cxnSpMkLst>
            <pc:docMk/>
            <pc:sldMk cId="2548783154" sldId="412"/>
            <ac:cxnSpMk id="7" creationId="{AD0B435D-5CDD-574D-FE22-3790FCC3B097}"/>
          </ac:cxnSpMkLst>
        </pc:cxnChg>
        <pc:cxnChg chg="add del mod">
          <ac:chgData name="Jonathan Mah" userId="5261b2f2f3e51194" providerId="LiveId" clId="{833092D5-9927-4807-BE3E-672C10A7E002}" dt="2023-06-13T21:11:15.587" v="247" actId="478"/>
          <ac:cxnSpMkLst>
            <pc:docMk/>
            <pc:sldMk cId="2548783154" sldId="412"/>
            <ac:cxnSpMk id="8" creationId="{6C6112E8-B69C-52F8-E5C1-0F68F5E93A3A}"/>
          </ac:cxnSpMkLst>
        </pc:cxnChg>
        <pc:cxnChg chg="add del mod">
          <ac:chgData name="Jonathan Mah" userId="5261b2f2f3e51194" providerId="LiveId" clId="{833092D5-9927-4807-BE3E-672C10A7E002}" dt="2023-06-13T21:11:16.983" v="249" actId="478"/>
          <ac:cxnSpMkLst>
            <pc:docMk/>
            <pc:sldMk cId="2548783154" sldId="412"/>
            <ac:cxnSpMk id="9" creationId="{7D9006D7-6A14-874E-9BDC-DCFF1047B7E9}"/>
          </ac:cxnSpMkLst>
        </pc:cxnChg>
        <pc:cxnChg chg="add del mod">
          <ac:chgData name="Jonathan Mah" userId="5261b2f2f3e51194" providerId="LiveId" clId="{833092D5-9927-4807-BE3E-672C10A7E002}" dt="2023-06-13T21:11:19.052" v="252" actId="478"/>
          <ac:cxnSpMkLst>
            <pc:docMk/>
            <pc:sldMk cId="2548783154" sldId="412"/>
            <ac:cxnSpMk id="11" creationId="{863DD593-80A6-EC01-47F7-187ECA3224FB}"/>
          </ac:cxnSpMkLst>
        </pc:cxnChg>
        <pc:cxnChg chg="add del mod">
          <ac:chgData name="Jonathan Mah" userId="5261b2f2f3e51194" providerId="LiveId" clId="{833092D5-9927-4807-BE3E-672C10A7E002}" dt="2023-06-13T21:11:18.553" v="251" actId="478"/>
          <ac:cxnSpMkLst>
            <pc:docMk/>
            <pc:sldMk cId="2548783154" sldId="412"/>
            <ac:cxnSpMk id="12" creationId="{87681806-D2E3-021E-4B71-5F1549784642}"/>
          </ac:cxnSpMkLst>
        </pc:cxnChg>
        <pc:cxnChg chg="mod">
          <ac:chgData name="Jonathan Mah" userId="5261b2f2f3e51194" providerId="LiveId" clId="{833092D5-9927-4807-BE3E-672C10A7E002}" dt="2023-06-27T19:24:08.116" v="1087" actId="1035"/>
          <ac:cxnSpMkLst>
            <pc:docMk/>
            <pc:sldMk cId="2548783154" sldId="412"/>
            <ac:cxnSpMk id="13" creationId="{32BA11BF-70BC-0E75-4117-E407FA62110D}"/>
          </ac:cxnSpMkLst>
        </pc:cxnChg>
        <pc:cxnChg chg="add del mod">
          <ac:chgData name="Jonathan Mah" userId="5261b2f2f3e51194" providerId="LiveId" clId="{833092D5-9927-4807-BE3E-672C10A7E002}" dt="2023-06-13T21:11:21.015" v="255" actId="478"/>
          <ac:cxnSpMkLst>
            <pc:docMk/>
            <pc:sldMk cId="2548783154" sldId="412"/>
            <ac:cxnSpMk id="15" creationId="{61DC1547-9158-D758-0C5C-A8F471C4837F}"/>
          </ac:cxnSpMkLst>
        </pc:cxnChg>
        <pc:cxnChg chg="add del mod">
          <ac:chgData name="Jonathan Mah" userId="5261b2f2f3e51194" providerId="LiveId" clId="{833092D5-9927-4807-BE3E-672C10A7E002}" dt="2023-06-13T21:11:17.956" v="250" actId="478"/>
          <ac:cxnSpMkLst>
            <pc:docMk/>
            <pc:sldMk cId="2548783154" sldId="412"/>
            <ac:cxnSpMk id="16" creationId="{7D78B401-245A-20F5-60AA-9F10A449C11D}"/>
          </ac:cxnSpMkLst>
        </pc:cxnChg>
        <pc:cxnChg chg="mod">
          <ac:chgData name="Jonathan Mah" userId="5261b2f2f3e51194" providerId="LiveId" clId="{833092D5-9927-4807-BE3E-672C10A7E002}" dt="2023-06-27T19:24:08.116" v="1087" actId="1035"/>
          <ac:cxnSpMkLst>
            <pc:docMk/>
            <pc:sldMk cId="2548783154" sldId="412"/>
            <ac:cxnSpMk id="17" creationId="{53A2F718-A66E-4189-8620-5A4BBEE2F0B4}"/>
          </ac:cxnSpMkLst>
        </pc:cxnChg>
        <pc:cxnChg chg="mod">
          <ac:chgData name="Jonathan Mah" userId="5261b2f2f3e51194" providerId="LiveId" clId="{833092D5-9927-4807-BE3E-672C10A7E002}" dt="2023-06-27T19:24:08.116" v="1087" actId="1035"/>
          <ac:cxnSpMkLst>
            <pc:docMk/>
            <pc:sldMk cId="2548783154" sldId="412"/>
            <ac:cxnSpMk id="18" creationId="{0749BBD5-E810-4389-BA32-063685DF8F06}"/>
          </ac:cxnSpMkLst>
        </pc:cxnChg>
        <pc:cxnChg chg="mod">
          <ac:chgData name="Jonathan Mah" userId="5261b2f2f3e51194" providerId="LiveId" clId="{833092D5-9927-4807-BE3E-672C10A7E002}" dt="2023-06-27T19:24:08.116" v="1087" actId="1035"/>
          <ac:cxnSpMkLst>
            <pc:docMk/>
            <pc:sldMk cId="2548783154" sldId="412"/>
            <ac:cxnSpMk id="19" creationId="{CD9D6763-0238-433B-9602-33CB2CE0E639}"/>
          </ac:cxnSpMkLst>
        </pc:cxnChg>
        <pc:cxnChg chg="mod">
          <ac:chgData name="Jonathan Mah" userId="5261b2f2f3e51194" providerId="LiveId" clId="{833092D5-9927-4807-BE3E-672C10A7E002}" dt="2023-06-27T19:24:08.116" v="1087" actId="1035"/>
          <ac:cxnSpMkLst>
            <pc:docMk/>
            <pc:sldMk cId="2548783154" sldId="412"/>
            <ac:cxnSpMk id="20" creationId="{7A707CFF-254F-461B-92AB-7A917A5E8839}"/>
          </ac:cxnSpMkLst>
        </pc:cxnChg>
        <pc:cxnChg chg="mod">
          <ac:chgData name="Jonathan Mah" userId="5261b2f2f3e51194" providerId="LiveId" clId="{833092D5-9927-4807-BE3E-672C10A7E002}" dt="2023-06-27T19:24:08.116" v="1087" actId="1035"/>
          <ac:cxnSpMkLst>
            <pc:docMk/>
            <pc:sldMk cId="2548783154" sldId="412"/>
            <ac:cxnSpMk id="21" creationId="{9FB44C4E-A2FF-4871-8784-8D43416E2DB3}"/>
          </ac:cxnSpMkLst>
        </pc:cxnChg>
        <pc:cxnChg chg="mod">
          <ac:chgData name="Jonathan Mah" userId="5261b2f2f3e51194" providerId="LiveId" clId="{833092D5-9927-4807-BE3E-672C10A7E002}" dt="2023-06-27T19:24:08.116" v="1087" actId="1035"/>
          <ac:cxnSpMkLst>
            <pc:docMk/>
            <pc:sldMk cId="2548783154" sldId="412"/>
            <ac:cxnSpMk id="22" creationId="{D3281870-D040-4021-8AF8-15343475ECB8}"/>
          </ac:cxnSpMkLst>
        </pc:cxnChg>
        <pc:cxnChg chg="add del mod">
          <ac:chgData name="Jonathan Mah" userId="5261b2f2f3e51194" providerId="LiveId" clId="{833092D5-9927-4807-BE3E-672C10A7E002}" dt="2023-06-13T21:11:20.592" v="254" actId="478"/>
          <ac:cxnSpMkLst>
            <pc:docMk/>
            <pc:sldMk cId="2548783154" sldId="412"/>
            <ac:cxnSpMk id="23" creationId="{F82E8515-97A5-A0A5-7C27-D54D16A68722}"/>
          </ac:cxnSpMkLst>
        </pc:cxnChg>
        <pc:cxnChg chg="add del mod">
          <ac:chgData name="Jonathan Mah" userId="5261b2f2f3e51194" providerId="LiveId" clId="{833092D5-9927-4807-BE3E-672C10A7E002}" dt="2023-06-13T21:11:19.870" v="253" actId="478"/>
          <ac:cxnSpMkLst>
            <pc:docMk/>
            <pc:sldMk cId="2548783154" sldId="412"/>
            <ac:cxnSpMk id="24" creationId="{2496DD0C-18F3-A77D-E602-99410221CA85}"/>
          </ac:cxnSpMkLst>
        </pc:cxnChg>
        <pc:cxnChg chg="add del mod">
          <ac:chgData name="Jonathan Mah" userId="5261b2f2f3e51194" providerId="LiveId" clId="{833092D5-9927-4807-BE3E-672C10A7E002}" dt="2023-06-13T21:11:23.164" v="256" actId="478"/>
          <ac:cxnSpMkLst>
            <pc:docMk/>
            <pc:sldMk cId="2548783154" sldId="412"/>
            <ac:cxnSpMk id="29" creationId="{D28BB0C6-A8DE-D386-8D65-1EB4FCC97535}"/>
          </ac:cxnSpMkLst>
        </pc:cxnChg>
        <pc:cxnChg chg="add del mod">
          <ac:chgData name="Jonathan Mah" userId="5261b2f2f3e51194" providerId="LiveId" clId="{833092D5-9927-4807-BE3E-672C10A7E002}" dt="2023-06-13T21:11:23.164" v="256" actId="478"/>
          <ac:cxnSpMkLst>
            <pc:docMk/>
            <pc:sldMk cId="2548783154" sldId="412"/>
            <ac:cxnSpMk id="31" creationId="{DFA26F50-86F4-D3FF-BB7C-91EE40671544}"/>
          </ac:cxnSpMkLst>
        </pc:cxnChg>
        <pc:cxnChg chg="add del mod">
          <ac:chgData name="Jonathan Mah" userId="5261b2f2f3e51194" providerId="LiveId" clId="{833092D5-9927-4807-BE3E-672C10A7E002}" dt="2023-06-13T21:11:23.164" v="256" actId="478"/>
          <ac:cxnSpMkLst>
            <pc:docMk/>
            <pc:sldMk cId="2548783154" sldId="412"/>
            <ac:cxnSpMk id="33" creationId="{1FBFF8BF-49ED-6E90-0F2C-63AAEDF34EBF}"/>
          </ac:cxnSpMkLst>
        </pc:cxnChg>
        <pc:cxnChg chg="add del mod">
          <ac:chgData name="Jonathan Mah" userId="5261b2f2f3e51194" providerId="LiveId" clId="{833092D5-9927-4807-BE3E-672C10A7E002}" dt="2023-06-13T21:11:23.164" v="256" actId="478"/>
          <ac:cxnSpMkLst>
            <pc:docMk/>
            <pc:sldMk cId="2548783154" sldId="412"/>
            <ac:cxnSpMk id="34" creationId="{24C88420-05AD-9A5B-026F-F7A8A55FE6BC}"/>
          </ac:cxnSpMkLst>
        </pc:cxnChg>
        <pc:cxnChg chg="add del mod">
          <ac:chgData name="Jonathan Mah" userId="5261b2f2f3e51194" providerId="LiveId" clId="{833092D5-9927-4807-BE3E-672C10A7E002}" dt="2023-06-13T21:11:23.164" v="256" actId="478"/>
          <ac:cxnSpMkLst>
            <pc:docMk/>
            <pc:sldMk cId="2548783154" sldId="412"/>
            <ac:cxnSpMk id="35" creationId="{3539E5F9-A733-2248-DAD5-4D9F4796F3EA}"/>
          </ac:cxnSpMkLst>
        </pc:cxnChg>
        <pc:cxnChg chg="add del mod">
          <ac:chgData name="Jonathan Mah" userId="5261b2f2f3e51194" providerId="LiveId" clId="{833092D5-9927-4807-BE3E-672C10A7E002}" dt="2023-06-13T21:11:23.164" v="256" actId="478"/>
          <ac:cxnSpMkLst>
            <pc:docMk/>
            <pc:sldMk cId="2548783154" sldId="412"/>
            <ac:cxnSpMk id="36" creationId="{EA0A966D-DB32-0D62-713F-50A041F863E3}"/>
          </ac:cxnSpMkLst>
        </pc:cxnChg>
        <pc:cxnChg chg="add del mod">
          <ac:chgData name="Jonathan Mah" userId="5261b2f2f3e51194" providerId="LiveId" clId="{833092D5-9927-4807-BE3E-672C10A7E002}" dt="2023-06-13T21:11:23.164" v="256" actId="478"/>
          <ac:cxnSpMkLst>
            <pc:docMk/>
            <pc:sldMk cId="2548783154" sldId="412"/>
            <ac:cxnSpMk id="37" creationId="{E5FC88BD-684C-1CDA-1047-1949813E6778}"/>
          </ac:cxnSpMkLst>
        </pc:cxnChg>
        <pc:cxnChg chg="add del mod">
          <ac:chgData name="Jonathan Mah" userId="5261b2f2f3e51194" providerId="LiveId" clId="{833092D5-9927-4807-BE3E-672C10A7E002}" dt="2023-06-13T21:11:23.164" v="256" actId="478"/>
          <ac:cxnSpMkLst>
            <pc:docMk/>
            <pc:sldMk cId="2548783154" sldId="412"/>
            <ac:cxnSpMk id="38" creationId="{3807FA94-1F6A-E5F7-CCDE-63026E80A337}"/>
          </ac:cxnSpMkLst>
        </pc:cxnChg>
        <pc:cxnChg chg="add del mod">
          <ac:chgData name="Jonathan Mah" userId="5261b2f2f3e51194" providerId="LiveId" clId="{833092D5-9927-4807-BE3E-672C10A7E002}" dt="2023-06-13T21:11:23.164" v="256" actId="478"/>
          <ac:cxnSpMkLst>
            <pc:docMk/>
            <pc:sldMk cId="2548783154" sldId="412"/>
            <ac:cxnSpMk id="39" creationId="{6EFBF1A8-2A26-CD0F-35D8-811DDDD7535E}"/>
          </ac:cxnSpMkLst>
        </pc:cxnChg>
        <pc:cxnChg chg="add del mod">
          <ac:chgData name="Jonathan Mah" userId="5261b2f2f3e51194" providerId="LiveId" clId="{833092D5-9927-4807-BE3E-672C10A7E002}" dt="2023-06-13T21:11:23.164" v="256" actId="478"/>
          <ac:cxnSpMkLst>
            <pc:docMk/>
            <pc:sldMk cId="2548783154" sldId="412"/>
            <ac:cxnSpMk id="42" creationId="{670FBAA9-AB35-294D-7F5D-86962B1FA8D7}"/>
          </ac:cxnSpMkLst>
        </pc:cxnChg>
        <pc:cxnChg chg="add del mod">
          <ac:chgData name="Jonathan Mah" userId="5261b2f2f3e51194" providerId="LiveId" clId="{833092D5-9927-4807-BE3E-672C10A7E002}" dt="2023-06-13T21:11:26.304" v="257" actId="478"/>
          <ac:cxnSpMkLst>
            <pc:docMk/>
            <pc:sldMk cId="2548783154" sldId="412"/>
            <ac:cxnSpMk id="43" creationId="{8D888710-65EF-CD18-0662-7983FD80ECAF}"/>
          </ac:cxnSpMkLst>
        </pc:cxnChg>
        <pc:cxnChg chg="add del mod">
          <ac:chgData name="Jonathan Mah" userId="5261b2f2f3e51194" providerId="LiveId" clId="{833092D5-9927-4807-BE3E-672C10A7E002}" dt="2023-06-13T21:11:26.304" v="257" actId="478"/>
          <ac:cxnSpMkLst>
            <pc:docMk/>
            <pc:sldMk cId="2548783154" sldId="412"/>
            <ac:cxnSpMk id="44" creationId="{1201421A-1C9A-3D72-D21F-3F91684284FC}"/>
          </ac:cxnSpMkLst>
        </pc:cxnChg>
        <pc:cxnChg chg="add mod">
          <ac:chgData name="Jonathan Mah" userId="5261b2f2f3e51194" providerId="LiveId" clId="{833092D5-9927-4807-BE3E-672C10A7E002}" dt="2023-06-27T19:24:01.875" v="1077" actId="1076"/>
          <ac:cxnSpMkLst>
            <pc:docMk/>
            <pc:sldMk cId="2548783154" sldId="412"/>
            <ac:cxnSpMk id="44" creationId="{CCFA3FF0-7E0F-E42D-96A2-7F750919077D}"/>
          </ac:cxnSpMkLst>
        </pc:cxnChg>
        <pc:cxnChg chg="mod">
          <ac:chgData name="Jonathan Mah" userId="5261b2f2f3e51194" providerId="LiveId" clId="{833092D5-9927-4807-BE3E-672C10A7E002}" dt="2023-06-27T19:24:08.116" v="1087" actId="1035"/>
          <ac:cxnSpMkLst>
            <pc:docMk/>
            <pc:sldMk cId="2548783154" sldId="412"/>
            <ac:cxnSpMk id="45" creationId="{45ED722B-1340-4EE1-8699-8695ED7196BA}"/>
          </ac:cxnSpMkLst>
        </pc:cxnChg>
        <pc:cxnChg chg="mod">
          <ac:chgData name="Jonathan Mah" userId="5261b2f2f3e51194" providerId="LiveId" clId="{833092D5-9927-4807-BE3E-672C10A7E002}" dt="2023-06-27T19:24:08.116" v="1087" actId="1035"/>
          <ac:cxnSpMkLst>
            <pc:docMk/>
            <pc:sldMk cId="2548783154" sldId="412"/>
            <ac:cxnSpMk id="46" creationId="{FFF567CE-E40F-45AB-B3B1-46DFA15B7C67}"/>
          </ac:cxnSpMkLst>
        </pc:cxnChg>
        <pc:cxnChg chg="mod">
          <ac:chgData name="Jonathan Mah" userId="5261b2f2f3e51194" providerId="LiveId" clId="{833092D5-9927-4807-BE3E-672C10A7E002}" dt="2023-06-27T19:24:08.116" v="1087" actId="1035"/>
          <ac:cxnSpMkLst>
            <pc:docMk/>
            <pc:sldMk cId="2548783154" sldId="412"/>
            <ac:cxnSpMk id="47" creationId="{83C40777-BC65-4A8B-BFF7-5904860ADF77}"/>
          </ac:cxnSpMkLst>
        </pc:cxnChg>
        <pc:cxnChg chg="mod">
          <ac:chgData name="Jonathan Mah" userId="5261b2f2f3e51194" providerId="LiveId" clId="{833092D5-9927-4807-BE3E-672C10A7E002}" dt="2023-06-27T19:24:08.116" v="1087" actId="1035"/>
          <ac:cxnSpMkLst>
            <pc:docMk/>
            <pc:sldMk cId="2548783154" sldId="412"/>
            <ac:cxnSpMk id="48" creationId="{59C7F30A-54E9-4D3D-81A5-DBC138EDDDA9}"/>
          </ac:cxnSpMkLst>
        </pc:cxnChg>
        <pc:cxnChg chg="mod">
          <ac:chgData name="Jonathan Mah" userId="5261b2f2f3e51194" providerId="LiveId" clId="{833092D5-9927-4807-BE3E-672C10A7E002}" dt="2023-06-27T19:24:08.116" v="1087" actId="1035"/>
          <ac:cxnSpMkLst>
            <pc:docMk/>
            <pc:sldMk cId="2548783154" sldId="412"/>
            <ac:cxnSpMk id="49" creationId="{7875C0ED-69F6-4D3C-BB05-7B9AB07949D1}"/>
          </ac:cxnSpMkLst>
        </pc:cxnChg>
        <pc:cxnChg chg="mod">
          <ac:chgData name="Jonathan Mah" userId="5261b2f2f3e51194" providerId="LiveId" clId="{833092D5-9927-4807-BE3E-672C10A7E002}" dt="2023-06-27T19:24:08.116" v="1087" actId="1035"/>
          <ac:cxnSpMkLst>
            <pc:docMk/>
            <pc:sldMk cId="2548783154" sldId="412"/>
            <ac:cxnSpMk id="50" creationId="{61ABDE6E-3E74-4BE7-8E35-31D3A3FFAD46}"/>
          </ac:cxnSpMkLst>
        </pc:cxnChg>
        <pc:cxnChg chg="add del mod">
          <ac:chgData name="Jonathan Mah" userId="5261b2f2f3e51194" providerId="LiveId" clId="{833092D5-9927-4807-BE3E-672C10A7E002}" dt="2023-06-13T21:11:26.304" v="257" actId="478"/>
          <ac:cxnSpMkLst>
            <pc:docMk/>
            <pc:sldMk cId="2548783154" sldId="412"/>
            <ac:cxnSpMk id="52" creationId="{2DEE72BA-8C5B-F138-4F5B-9689901322DB}"/>
          </ac:cxnSpMkLst>
        </pc:cxnChg>
        <pc:cxnChg chg="add mod">
          <ac:chgData name="Jonathan Mah" userId="5261b2f2f3e51194" providerId="LiveId" clId="{833092D5-9927-4807-BE3E-672C10A7E002}" dt="2023-06-27T21:38:51.316" v="1306" actId="14100"/>
          <ac:cxnSpMkLst>
            <pc:docMk/>
            <pc:sldMk cId="2548783154" sldId="412"/>
            <ac:cxnSpMk id="55" creationId="{07658C28-BCAB-2213-EB31-D738D3DBA473}"/>
          </ac:cxnSpMkLst>
        </pc:cxnChg>
        <pc:cxnChg chg="add del mod">
          <ac:chgData name="Jonathan Mah" userId="5261b2f2f3e51194" providerId="LiveId" clId="{833092D5-9927-4807-BE3E-672C10A7E002}" dt="2023-06-13T21:11:26.304" v="257" actId="478"/>
          <ac:cxnSpMkLst>
            <pc:docMk/>
            <pc:sldMk cId="2548783154" sldId="412"/>
            <ac:cxnSpMk id="55" creationId="{6EB17177-6273-1235-9C5B-EE31B740E594}"/>
          </ac:cxnSpMkLst>
        </pc:cxnChg>
        <pc:cxnChg chg="add del mod">
          <ac:chgData name="Jonathan Mah" userId="5261b2f2f3e51194" providerId="LiveId" clId="{833092D5-9927-4807-BE3E-672C10A7E002}" dt="2023-06-13T21:11:26.304" v="257" actId="478"/>
          <ac:cxnSpMkLst>
            <pc:docMk/>
            <pc:sldMk cId="2548783154" sldId="412"/>
            <ac:cxnSpMk id="56" creationId="{994E0DF5-5B02-BCDF-5D3B-E2264F74FB03}"/>
          </ac:cxnSpMkLst>
        </pc:cxnChg>
        <pc:cxnChg chg="add del mod">
          <ac:chgData name="Jonathan Mah" userId="5261b2f2f3e51194" providerId="LiveId" clId="{833092D5-9927-4807-BE3E-672C10A7E002}" dt="2023-06-13T21:11:26.304" v="257" actId="478"/>
          <ac:cxnSpMkLst>
            <pc:docMk/>
            <pc:sldMk cId="2548783154" sldId="412"/>
            <ac:cxnSpMk id="57" creationId="{35B2ABD1-E1C3-527A-1A61-CA9C75D5E864}"/>
          </ac:cxnSpMkLst>
        </pc:cxnChg>
        <pc:cxnChg chg="add del mod">
          <ac:chgData name="Jonathan Mah" userId="5261b2f2f3e51194" providerId="LiveId" clId="{833092D5-9927-4807-BE3E-672C10A7E002}" dt="2023-06-13T21:11:27.228" v="258" actId="478"/>
          <ac:cxnSpMkLst>
            <pc:docMk/>
            <pc:sldMk cId="2548783154" sldId="412"/>
            <ac:cxnSpMk id="58" creationId="{F0986C1C-5F7E-290D-1EC3-DB42CAA97024}"/>
          </ac:cxnSpMkLst>
        </pc:cxnChg>
        <pc:cxnChg chg="add del mod">
          <ac:chgData name="Jonathan Mah" userId="5261b2f2f3e51194" providerId="LiveId" clId="{833092D5-9927-4807-BE3E-672C10A7E002}" dt="2023-06-13T21:11:26.304" v="257" actId="478"/>
          <ac:cxnSpMkLst>
            <pc:docMk/>
            <pc:sldMk cId="2548783154" sldId="412"/>
            <ac:cxnSpMk id="59" creationId="{15AE9340-5DF8-8487-F2DE-F5101D191FD5}"/>
          </ac:cxnSpMkLst>
        </pc:cxnChg>
        <pc:cxnChg chg="add del mod">
          <ac:chgData name="Jonathan Mah" userId="5261b2f2f3e51194" providerId="LiveId" clId="{833092D5-9927-4807-BE3E-672C10A7E002}" dt="2023-06-13T21:11:26.304" v="257" actId="478"/>
          <ac:cxnSpMkLst>
            <pc:docMk/>
            <pc:sldMk cId="2548783154" sldId="412"/>
            <ac:cxnSpMk id="60" creationId="{BB3DC6EC-A05A-5696-AACA-300AE795EA54}"/>
          </ac:cxnSpMkLst>
        </pc:cxnChg>
        <pc:cxnChg chg="add del mod">
          <ac:chgData name="Jonathan Mah" userId="5261b2f2f3e51194" providerId="LiveId" clId="{833092D5-9927-4807-BE3E-672C10A7E002}" dt="2023-06-13T21:11:26.304" v="257" actId="478"/>
          <ac:cxnSpMkLst>
            <pc:docMk/>
            <pc:sldMk cId="2548783154" sldId="412"/>
            <ac:cxnSpMk id="61" creationId="{3D4CCDEF-64AF-C92F-0377-0ECDB9266D90}"/>
          </ac:cxnSpMkLst>
        </pc:cxnChg>
        <pc:cxnChg chg="add del mod">
          <ac:chgData name="Jonathan Mah" userId="5261b2f2f3e51194" providerId="LiveId" clId="{833092D5-9927-4807-BE3E-672C10A7E002}" dt="2023-06-13T21:11:32.376" v="260" actId="478"/>
          <ac:cxnSpMkLst>
            <pc:docMk/>
            <pc:sldMk cId="2548783154" sldId="412"/>
            <ac:cxnSpMk id="62" creationId="{485CE8D3-EE2B-17B6-4906-004CCD1B472E}"/>
          </ac:cxnSpMkLst>
        </pc:cxnChg>
        <pc:cxnChg chg="add del mod">
          <ac:chgData name="Jonathan Mah" userId="5261b2f2f3e51194" providerId="LiveId" clId="{833092D5-9927-4807-BE3E-672C10A7E002}" dt="2023-06-13T21:11:29.519" v="259" actId="478"/>
          <ac:cxnSpMkLst>
            <pc:docMk/>
            <pc:sldMk cId="2548783154" sldId="412"/>
            <ac:cxnSpMk id="63" creationId="{EDFD8ECE-89FB-CF08-BE21-156419EAA46A}"/>
          </ac:cxnSpMkLst>
        </pc:cxnChg>
        <pc:cxnChg chg="add del mod">
          <ac:chgData name="Jonathan Mah" userId="5261b2f2f3e51194" providerId="LiveId" clId="{833092D5-9927-4807-BE3E-672C10A7E002}" dt="2023-06-13T21:11:32.376" v="260" actId="478"/>
          <ac:cxnSpMkLst>
            <pc:docMk/>
            <pc:sldMk cId="2548783154" sldId="412"/>
            <ac:cxnSpMk id="64" creationId="{80577376-D955-9175-B30E-AA061A688D76}"/>
          </ac:cxnSpMkLst>
        </pc:cxnChg>
        <pc:cxnChg chg="add del mod">
          <ac:chgData name="Jonathan Mah" userId="5261b2f2f3e51194" providerId="LiveId" clId="{833092D5-9927-4807-BE3E-672C10A7E002}" dt="2023-06-13T21:11:29.519" v="259" actId="478"/>
          <ac:cxnSpMkLst>
            <pc:docMk/>
            <pc:sldMk cId="2548783154" sldId="412"/>
            <ac:cxnSpMk id="65" creationId="{0566A4AB-C12B-D0A7-D067-D01D299DCDD5}"/>
          </ac:cxnSpMkLst>
        </pc:cxnChg>
        <pc:cxnChg chg="add del mod">
          <ac:chgData name="Jonathan Mah" userId="5261b2f2f3e51194" providerId="LiveId" clId="{833092D5-9927-4807-BE3E-672C10A7E002}" dt="2023-06-13T21:11:29.519" v="259" actId="478"/>
          <ac:cxnSpMkLst>
            <pc:docMk/>
            <pc:sldMk cId="2548783154" sldId="412"/>
            <ac:cxnSpMk id="66" creationId="{3A070378-367D-1E73-8C64-A4D9F6D594DC}"/>
          </ac:cxnSpMkLst>
        </pc:cxnChg>
        <pc:cxnChg chg="add del mod">
          <ac:chgData name="Jonathan Mah" userId="5261b2f2f3e51194" providerId="LiveId" clId="{833092D5-9927-4807-BE3E-672C10A7E002}" dt="2023-06-13T21:11:29.519" v="259" actId="478"/>
          <ac:cxnSpMkLst>
            <pc:docMk/>
            <pc:sldMk cId="2548783154" sldId="412"/>
            <ac:cxnSpMk id="67" creationId="{7092A493-A49F-ED46-A51C-B2189E37B4E6}"/>
          </ac:cxnSpMkLst>
        </pc:cxnChg>
        <pc:cxnChg chg="add del mod">
          <ac:chgData name="Jonathan Mah" userId="5261b2f2f3e51194" providerId="LiveId" clId="{833092D5-9927-4807-BE3E-672C10A7E002}" dt="2023-06-13T21:11:29.519" v="259" actId="478"/>
          <ac:cxnSpMkLst>
            <pc:docMk/>
            <pc:sldMk cId="2548783154" sldId="412"/>
            <ac:cxnSpMk id="68" creationId="{826A4F19-1FF2-E8F8-42BA-224EC22CC9EB}"/>
          </ac:cxnSpMkLst>
        </pc:cxnChg>
        <pc:cxnChg chg="add del mod">
          <ac:chgData name="Jonathan Mah" userId="5261b2f2f3e51194" providerId="LiveId" clId="{833092D5-9927-4807-BE3E-672C10A7E002}" dt="2023-06-13T21:11:29.519" v="259" actId="478"/>
          <ac:cxnSpMkLst>
            <pc:docMk/>
            <pc:sldMk cId="2548783154" sldId="412"/>
            <ac:cxnSpMk id="69" creationId="{F1B147BC-2B0E-8DE0-045E-DFA38E0AF282}"/>
          </ac:cxnSpMkLst>
        </pc:cxnChg>
        <pc:cxnChg chg="add del mod">
          <ac:chgData name="Jonathan Mah" userId="5261b2f2f3e51194" providerId="LiveId" clId="{833092D5-9927-4807-BE3E-672C10A7E002}" dt="2023-06-13T21:11:34.822" v="261" actId="478"/>
          <ac:cxnSpMkLst>
            <pc:docMk/>
            <pc:sldMk cId="2548783154" sldId="412"/>
            <ac:cxnSpMk id="70" creationId="{EA44DE73-392B-85BD-7DB1-2402B2ADA82C}"/>
          </ac:cxnSpMkLst>
        </pc:cxnChg>
        <pc:cxnChg chg="add del mod">
          <ac:chgData name="Jonathan Mah" userId="5261b2f2f3e51194" providerId="LiveId" clId="{833092D5-9927-4807-BE3E-672C10A7E002}" dt="2023-06-13T21:11:34.822" v="261" actId="478"/>
          <ac:cxnSpMkLst>
            <pc:docMk/>
            <pc:sldMk cId="2548783154" sldId="412"/>
            <ac:cxnSpMk id="71" creationId="{7C10FAA6-EF88-50A5-4F49-BC0696DA145F}"/>
          </ac:cxnSpMkLst>
        </pc:cxnChg>
        <pc:cxnChg chg="mod">
          <ac:chgData name="Jonathan Mah" userId="5261b2f2f3e51194" providerId="LiveId" clId="{833092D5-9927-4807-BE3E-672C10A7E002}" dt="2023-06-13T21:11:01.197" v="238"/>
          <ac:cxnSpMkLst>
            <pc:docMk/>
            <pc:sldMk cId="2548783154" sldId="412"/>
            <ac:cxnSpMk id="73" creationId="{EC0F84FB-8598-9CB1-7D17-272629AF1934}"/>
          </ac:cxnSpMkLst>
        </pc:cxnChg>
        <pc:cxnChg chg="mod">
          <ac:chgData name="Jonathan Mah" userId="5261b2f2f3e51194" providerId="LiveId" clId="{833092D5-9927-4807-BE3E-672C10A7E002}" dt="2023-06-13T21:11:01.197" v="238"/>
          <ac:cxnSpMkLst>
            <pc:docMk/>
            <pc:sldMk cId="2548783154" sldId="412"/>
            <ac:cxnSpMk id="74" creationId="{97DCDF3A-21CD-AB65-6AE0-9CB34626B0A8}"/>
          </ac:cxnSpMkLst>
        </pc:cxnChg>
        <pc:cxnChg chg="mod">
          <ac:chgData name="Jonathan Mah" userId="5261b2f2f3e51194" providerId="LiveId" clId="{833092D5-9927-4807-BE3E-672C10A7E002}" dt="2023-06-13T21:11:01.197" v="238"/>
          <ac:cxnSpMkLst>
            <pc:docMk/>
            <pc:sldMk cId="2548783154" sldId="412"/>
            <ac:cxnSpMk id="75" creationId="{9211CDE8-ECA2-127C-19E6-93C79BD7654D}"/>
          </ac:cxnSpMkLst>
        </pc:cxnChg>
        <pc:cxnChg chg="mod">
          <ac:chgData name="Jonathan Mah" userId="5261b2f2f3e51194" providerId="LiveId" clId="{833092D5-9927-4807-BE3E-672C10A7E002}" dt="2023-06-13T21:11:01.197" v="238"/>
          <ac:cxnSpMkLst>
            <pc:docMk/>
            <pc:sldMk cId="2548783154" sldId="412"/>
            <ac:cxnSpMk id="76" creationId="{69CB6B02-5100-5174-3B84-97C424D27A27}"/>
          </ac:cxnSpMkLst>
        </pc:cxnChg>
        <pc:cxnChg chg="mod">
          <ac:chgData name="Jonathan Mah" userId="5261b2f2f3e51194" providerId="LiveId" clId="{833092D5-9927-4807-BE3E-672C10A7E002}" dt="2023-06-13T21:11:01.197" v="238"/>
          <ac:cxnSpMkLst>
            <pc:docMk/>
            <pc:sldMk cId="2548783154" sldId="412"/>
            <ac:cxnSpMk id="77" creationId="{D9DEC810-B732-434B-B2D7-60EA7A898989}"/>
          </ac:cxnSpMkLst>
        </pc:cxnChg>
        <pc:cxnChg chg="mod">
          <ac:chgData name="Jonathan Mah" userId="5261b2f2f3e51194" providerId="LiveId" clId="{833092D5-9927-4807-BE3E-672C10A7E002}" dt="2023-06-13T21:11:01.197" v="238"/>
          <ac:cxnSpMkLst>
            <pc:docMk/>
            <pc:sldMk cId="2548783154" sldId="412"/>
            <ac:cxnSpMk id="78" creationId="{F21F3338-FA22-D44F-6A02-E28F1C50350E}"/>
          </ac:cxnSpMkLst>
        </pc:cxnChg>
        <pc:cxnChg chg="add mod">
          <ac:chgData name="Jonathan Mah" userId="5261b2f2f3e51194" providerId="LiveId" clId="{833092D5-9927-4807-BE3E-672C10A7E002}" dt="2023-06-27T19:24:01.875" v="1077" actId="1076"/>
          <ac:cxnSpMkLst>
            <pc:docMk/>
            <pc:sldMk cId="2548783154" sldId="412"/>
            <ac:cxnSpMk id="79" creationId="{39B927FA-BE68-FB73-4837-532DFFE12AC5}"/>
          </ac:cxnSpMkLst>
        </pc:cxnChg>
        <pc:cxnChg chg="mod">
          <ac:chgData name="Jonathan Mah" userId="5261b2f2f3e51194" providerId="LiveId" clId="{833092D5-9927-4807-BE3E-672C10A7E002}" dt="2023-06-13T21:11:01.197" v="238"/>
          <ac:cxnSpMkLst>
            <pc:docMk/>
            <pc:sldMk cId="2548783154" sldId="412"/>
            <ac:cxnSpMk id="79" creationId="{D0D3D080-9CCD-6F93-CABD-6E87A277A64F}"/>
          </ac:cxnSpMkLst>
        </pc:cxnChg>
        <pc:cxnChg chg="mod">
          <ac:chgData name="Jonathan Mah" userId="5261b2f2f3e51194" providerId="LiveId" clId="{833092D5-9927-4807-BE3E-672C10A7E002}" dt="2023-06-13T21:11:01.197" v="238"/>
          <ac:cxnSpMkLst>
            <pc:docMk/>
            <pc:sldMk cId="2548783154" sldId="412"/>
            <ac:cxnSpMk id="80" creationId="{43780FC0-671C-B2A7-E346-B23960FDD0DA}"/>
          </ac:cxnSpMkLst>
        </pc:cxnChg>
        <pc:cxnChg chg="mod">
          <ac:chgData name="Jonathan Mah" userId="5261b2f2f3e51194" providerId="LiveId" clId="{833092D5-9927-4807-BE3E-672C10A7E002}" dt="2023-06-13T21:11:01.197" v="238"/>
          <ac:cxnSpMkLst>
            <pc:docMk/>
            <pc:sldMk cId="2548783154" sldId="412"/>
            <ac:cxnSpMk id="81" creationId="{91B96E2D-0844-E61A-2A3C-95B2EDAFB17B}"/>
          </ac:cxnSpMkLst>
        </pc:cxnChg>
        <pc:cxnChg chg="mod">
          <ac:chgData name="Jonathan Mah" userId="5261b2f2f3e51194" providerId="LiveId" clId="{833092D5-9927-4807-BE3E-672C10A7E002}" dt="2023-06-13T21:11:01.197" v="238"/>
          <ac:cxnSpMkLst>
            <pc:docMk/>
            <pc:sldMk cId="2548783154" sldId="412"/>
            <ac:cxnSpMk id="82" creationId="{D17DC6D4-1B63-D8FE-42EE-F030CD5ADFC1}"/>
          </ac:cxnSpMkLst>
        </pc:cxnChg>
        <pc:cxnChg chg="add del mod">
          <ac:chgData name="Jonathan Mah" userId="5261b2f2f3e51194" providerId="LiveId" clId="{833092D5-9927-4807-BE3E-672C10A7E002}" dt="2023-06-13T21:11:09.403" v="240" actId="478"/>
          <ac:cxnSpMkLst>
            <pc:docMk/>
            <pc:sldMk cId="2548783154" sldId="412"/>
            <ac:cxnSpMk id="86" creationId="{864C9CC1-848C-E911-C210-BBE3D5040534}"/>
          </ac:cxnSpMkLst>
        </pc:cxnChg>
        <pc:cxnChg chg="add del mod">
          <ac:chgData name="Jonathan Mah" userId="5261b2f2f3e51194" providerId="LiveId" clId="{833092D5-9927-4807-BE3E-672C10A7E002}" dt="2023-06-13T21:11:10.094" v="241" actId="478"/>
          <ac:cxnSpMkLst>
            <pc:docMk/>
            <pc:sldMk cId="2548783154" sldId="412"/>
            <ac:cxnSpMk id="87" creationId="{8195E7F5-435C-FF49-86FA-904B3D574285}"/>
          </ac:cxnSpMkLst>
        </pc:cxnChg>
        <pc:cxnChg chg="mod">
          <ac:chgData name="Jonathan Mah" userId="5261b2f2f3e51194" providerId="LiveId" clId="{833092D5-9927-4807-BE3E-672C10A7E002}" dt="2023-06-27T19:24:08.116" v="1087" actId="1035"/>
          <ac:cxnSpMkLst>
            <pc:docMk/>
            <pc:sldMk cId="2548783154" sldId="412"/>
            <ac:cxnSpMk id="103" creationId="{6A2C1153-F120-475B-8887-E2B52219B6EE}"/>
          </ac:cxnSpMkLst>
        </pc:cxnChg>
        <pc:cxnChg chg="mod">
          <ac:chgData name="Jonathan Mah" userId="5261b2f2f3e51194" providerId="LiveId" clId="{833092D5-9927-4807-BE3E-672C10A7E002}" dt="2023-06-27T19:24:08.116" v="1087" actId="1035"/>
          <ac:cxnSpMkLst>
            <pc:docMk/>
            <pc:sldMk cId="2548783154" sldId="412"/>
            <ac:cxnSpMk id="104" creationId="{6CBF5051-730C-4F23-9D96-26CB1951FE5E}"/>
          </ac:cxnSpMkLst>
        </pc:cxnChg>
        <pc:cxnChg chg="mod">
          <ac:chgData name="Jonathan Mah" userId="5261b2f2f3e51194" providerId="LiveId" clId="{833092D5-9927-4807-BE3E-672C10A7E002}" dt="2023-06-27T19:24:08.116" v="1087" actId="1035"/>
          <ac:cxnSpMkLst>
            <pc:docMk/>
            <pc:sldMk cId="2548783154" sldId="412"/>
            <ac:cxnSpMk id="105" creationId="{8CE52714-2B53-497C-8787-9607BC34A8DC}"/>
          </ac:cxnSpMkLst>
        </pc:cxnChg>
        <pc:cxnChg chg="mod">
          <ac:chgData name="Jonathan Mah" userId="5261b2f2f3e51194" providerId="LiveId" clId="{833092D5-9927-4807-BE3E-672C10A7E002}" dt="2023-06-27T19:24:08.116" v="1087" actId="1035"/>
          <ac:cxnSpMkLst>
            <pc:docMk/>
            <pc:sldMk cId="2548783154" sldId="412"/>
            <ac:cxnSpMk id="106" creationId="{B6D7EEA8-7DBE-40F7-AE16-5297B349EBB6}"/>
          </ac:cxnSpMkLst>
        </pc:cxnChg>
        <pc:cxnChg chg="mod">
          <ac:chgData name="Jonathan Mah" userId="5261b2f2f3e51194" providerId="LiveId" clId="{833092D5-9927-4807-BE3E-672C10A7E002}" dt="2023-06-27T19:24:08.116" v="1087" actId="1035"/>
          <ac:cxnSpMkLst>
            <pc:docMk/>
            <pc:sldMk cId="2548783154" sldId="412"/>
            <ac:cxnSpMk id="107" creationId="{B214AB43-B2E0-476B-A5A3-E7A2D255A0BC}"/>
          </ac:cxnSpMkLst>
        </pc:cxnChg>
        <pc:cxnChg chg="mod">
          <ac:chgData name="Jonathan Mah" userId="5261b2f2f3e51194" providerId="LiveId" clId="{833092D5-9927-4807-BE3E-672C10A7E002}" dt="2023-06-27T19:24:08.116" v="1087" actId="1035"/>
          <ac:cxnSpMkLst>
            <pc:docMk/>
            <pc:sldMk cId="2548783154" sldId="412"/>
            <ac:cxnSpMk id="108" creationId="{9D3C3B63-D185-4F89-AB98-4FE8E3453E6E}"/>
          </ac:cxnSpMkLst>
        </pc:cxnChg>
        <pc:cxnChg chg="mod">
          <ac:chgData name="Jonathan Mah" userId="5261b2f2f3e51194" providerId="LiveId" clId="{833092D5-9927-4807-BE3E-672C10A7E002}" dt="2023-06-27T19:24:08.116" v="1087" actId="1035"/>
          <ac:cxnSpMkLst>
            <pc:docMk/>
            <pc:sldMk cId="2548783154" sldId="412"/>
            <ac:cxnSpMk id="109" creationId="{507495E9-5079-4DB3-9D4D-5FECEEDFA5B1}"/>
          </ac:cxnSpMkLst>
        </pc:cxnChg>
        <pc:cxnChg chg="mod">
          <ac:chgData name="Jonathan Mah" userId="5261b2f2f3e51194" providerId="LiveId" clId="{833092D5-9927-4807-BE3E-672C10A7E002}" dt="2023-06-27T19:24:08.116" v="1087" actId="1035"/>
          <ac:cxnSpMkLst>
            <pc:docMk/>
            <pc:sldMk cId="2548783154" sldId="412"/>
            <ac:cxnSpMk id="110" creationId="{95452664-6E88-4617-A189-C4074B5F53B1}"/>
          </ac:cxnSpMkLst>
        </pc:cxnChg>
        <pc:cxnChg chg="mod">
          <ac:chgData name="Jonathan Mah" userId="5261b2f2f3e51194" providerId="LiveId" clId="{833092D5-9927-4807-BE3E-672C10A7E002}" dt="2023-06-27T19:24:08.116" v="1087" actId="1035"/>
          <ac:cxnSpMkLst>
            <pc:docMk/>
            <pc:sldMk cId="2548783154" sldId="412"/>
            <ac:cxnSpMk id="111" creationId="{BE3F25CD-4053-47FE-BA77-1F7D3AC5ACE9}"/>
          </ac:cxnSpMkLst>
        </pc:cxnChg>
        <pc:cxnChg chg="mod">
          <ac:chgData name="Jonathan Mah" userId="5261b2f2f3e51194" providerId="LiveId" clId="{833092D5-9927-4807-BE3E-672C10A7E002}" dt="2023-06-27T19:24:08.116" v="1087" actId="1035"/>
          <ac:cxnSpMkLst>
            <pc:docMk/>
            <pc:sldMk cId="2548783154" sldId="412"/>
            <ac:cxnSpMk id="112" creationId="{6D3A939B-808E-4EA6-813D-162F8AF7A6D7}"/>
          </ac:cxnSpMkLst>
        </pc:cxnChg>
        <pc:cxnChg chg="mod">
          <ac:chgData name="Jonathan Mah" userId="5261b2f2f3e51194" providerId="LiveId" clId="{833092D5-9927-4807-BE3E-672C10A7E002}" dt="2023-06-27T19:24:08.116" v="1087" actId="1035"/>
          <ac:cxnSpMkLst>
            <pc:docMk/>
            <pc:sldMk cId="2548783154" sldId="412"/>
            <ac:cxnSpMk id="114" creationId="{C109533E-F3D2-446D-B00A-0327D9C4F958}"/>
          </ac:cxnSpMkLst>
        </pc:cxnChg>
        <pc:cxnChg chg="mod">
          <ac:chgData name="Jonathan Mah" userId="5261b2f2f3e51194" providerId="LiveId" clId="{833092D5-9927-4807-BE3E-672C10A7E002}" dt="2023-06-27T19:24:08.116" v="1087" actId="1035"/>
          <ac:cxnSpMkLst>
            <pc:docMk/>
            <pc:sldMk cId="2548783154" sldId="412"/>
            <ac:cxnSpMk id="115" creationId="{6C7E719F-ABEF-474F-A839-D499288D12F6}"/>
          </ac:cxnSpMkLst>
        </pc:cxnChg>
        <pc:cxnChg chg="mod">
          <ac:chgData name="Jonathan Mah" userId="5261b2f2f3e51194" providerId="LiveId" clId="{833092D5-9927-4807-BE3E-672C10A7E002}" dt="2023-06-27T19:24:08.116" v="1087" actId="1035"/>
          <ac:cxnSpMkLst>
            <pc:docMk/>
            <pc:sldMk cId="2548783154" sldId="412"/>
            <ac:cxnSpMk id="116" creationId="{69AAF02B-E601-44AB-ACC0-68479D4895B8}"/>
          </ac:cxnSpMkLst>
        </pc:cxnChg>
        <pc:cxnChg chg="mod">
          <ac:chgData name="Jonathan Mah" userId="5261b2f2f3e51194" providerId="LiveId" clId="{833092D5-9927-4807-BE3E-672C10A7E002}" dt="2023-06-27T19:24:08.116" v="1087" actId="1035"/>
          <ac:cxnSpMkLst>
            <pc:docMk/>
            <pc:sldMk cId="2548783154" sldId="412"/>
            <ac:cxnSpMk id="117" creationId="{A40CC835-18CF-4BCA-BEAE-11F58BB7198B}"/>
          </ac:cxnSpMkLst>
        </pc:cxnChg>
        <pc:cxnChg chg="mod">
          <ac:chgData name="Jonathan Mah" userId="5261b2f2f3e51194" providerId="LiveId" clId="{833092D5-9927-4807-BE3E-672C10A7E002}" dt="2023-06-27T19:24:08.116" v="1087" actId="1035"/>
          <ac:cxnSpMkLst>
            <pc:docMk/>
            <pc:sldMk cId="2548783154" sldId="412"/>
            <ac:cxnSpMk id="118" creationId="{CDD2B6FD-9BE3-4032-865F-428237E2F096}"/>
          </ac:cxnSpMkLst>
        </pc:cxnChg>
        <pc:cxnChg chg="mod">
          <ac:chgData name="Jonathan Mah" userId="5261b2f2f3e51194" providerId="LiveId" clId="{833092D5-9927-4807-BE3E-672C10A7E002}" dt="2023-06-27T19:24:08.116" v="1087" actId="1035"/>
          <ac:cxnSpMkLst>
            <pc:docMk/>
            <pc:sldMk cId="2548783154" sldId="412"/>
            <ac:cxnSpMk id="119" creationId="{3EDFFD5F-E047-4680-BCC8-A2572E5A848D}"/>
          </ac:cxnSpMkLst>
        </pc:cxnChg>
        <pc:cxnChg chg="mod">
          <ac:chgData name="Jonathan Mah" userId="5261b2f2f3e51194" providerId="LiveId" clId="{833092D5-9927-4807-BE3E-672C10A7E002}" dt="2023-06-27T19:24:08.116" v="1087" actId="1035"/>
          <ac:cxnSpMkLst>
            <pc:docMk/>
            <pc:sldMk cId="2548783154" sldId="412"/>
            <ac:cxnSpMk id="120" creationId="{450201BF-1A93-4109-83BC-268485F9AE91}"/>
          </ac:cxnSpMkLst>
        </pc:cxnChg>
        <pc:cxnChg chg="mod">
          <ac:chgData name="Jonathan Mah" userId="5261b2f2f3e51194" providerId="LiveId" clId="{833092D5-9927-4807-BE3E-672C10A7E002}" dt="2023-06-27T19:24:08.116" v="1087" actId="1035"/>
          <ac:cxnSpMkLst>
            <pc:docMk/>
            <pc:sldMk cId="2548783154" sldId="412"/>
            <ac:cxnSpMk id="121" creationId="{CA8BC7A8-A6F2-44B1-A85D-79517FC8FA3A}"/>
          </ac:cxnSpMkLst>
        </pc:cxnChg>
        <pc:cxnChg chg="mod">
          <ac:chgData name="Jonathan Mah" userId="5261b2f2f3e51194" providerId="LiveId" clId="{833092D5-9927-4807-BE3E-672C10A7E002}" dt="2023-06-27T19:24:08.116" v="1087" actId="1035"/>
          <ac:cxnSpMkLst>
            <pc:docMk/>
            <pc:sldMk cId="2548783154" sldId="412"/>
            <ac:cxnSpMk id="122" creationId="{A22EF1D3-A050-4A0E-8119-46016E386109}"/>
          </ac:cxnSpMkLst>
        </pc:cxnChg>
        <pc:cxnChg chg="mod">
          <ac:chgData name="Jonathan Mah" userId="5261b2f2f3e51194" providerId="LiveId" clId="{833092D5-9927-4807-BE3E-672C10A7E002}" dt="2023-06-27T19:24:08.116" v="1087" actId="1035"/>
          <ac:cxnSpMkLst>
            <pc:docMk/>
            <pc:sldMk cId="2548783154" sldId="412"/>
            <ac:cxnSpMk id="123" creationId="{1627F614-247E-4C59-897A-64EAC3554807}"/>
          </ac:cxnSpMkLst>
        </pc:cxnChg>
        <pc:cxnChg chg="mod">
          <ac:chgData name="Jonathan Mah" userId="5261b2f2f3e51194" providerId="LiveId" clId="{833092D5-9927-4807-BE3E-672C10A7E002}" dt="2023-06-27T19:24:08.116" v="1087" actId="1035"/>
          <ac:cxnSpMkLst>
            <pc:docMk/>
            <pc:sldMk cId="2548783154" sldId="412"/>
            <ac:cxnSpMk id="125" creationId="{F7BC66DC-8157-4913-8BB4-6C14832BE6CA}"/>
          </ac:cxnSpMkLst>
        </pc:cxnChg>
        <pc:cxnChg chg="mod">
          <ac:chgData name="Jonathan Mah" userId="5261b2f2f3e51194" providerId="LiveId" clId="{833092D5-9927-4807-BE3E-672C10A7E002}" dt="2023-06-27T19:24:08.116" v="1087" actId="1035"/>
          <ac:cxnSpMkLst>
            <pc:docMk/>
            <pc:sldMk cId="2548783154" sldId="412"/>
            <ac:cxnSpMk id="126" creationId="{5C7FF372-A929-42FF-A805-64587CB3291E}"/>
          </ac:cxnSpMkLst>
        </pc:cxnChg>
        <pc:cxnChg chg="mod">
          <ac:chgData name="Jonathan Mah" userId="5261b2f2f3e51194" providerId="LiveId" clId="{833092D5-9927-4807-BE3E-672C10A7E002}" dt="2023-06-27T19:24:08.116" v="1087" actId="1035"/>
          <ac:cxnSpMkLst>
            <pc:docMk/>
            <pc:sldMk cId="2548783154" sldId="412"/>
            <ac:cxnSpMk id="127" creationId="{7AE0E35D-E49D-4F48-B255-3F44A2D00EC6}"/>
          </ac:cxnSpMkLst>
        </pc:cxnChg>
        <pc:cxnChg chg="mod">
          <ac:chgData name="Jonathan Mah" userId="5261b2f2f3e51194" providerId="LiveId" clId="{833092D5-9927-4807-BE3E-672C10A7E002}" dt="2023-06-27T19:24:08.116" v="1087" actId="1035"/>
          <ac:cxnSpMkLst>
            <pc:docMk/>
            <pc:sldMk cId="2548783154" sldId="412"/>
            <ac:cxnSpMk id="128" creationId="{20C74101-BC44-41E5-AA56-FBF0B7DC81AF}"/>
          </ac:cxnSpMkLst>
        </pc:cxnChg>
        <pc:cxnChg chg="mod">
          <ac:chgData name="Jonathan Mah" userId="5261b2f2f3e51194" providerId="LiveId" clId="{833092D5-9927-4807-BE3E-672C10A7E002}" dt="2023-06-27T19:24:08.116" v="1087" actId="1035"/>
          <ac:cxnSpMkLst>
            <pc:docMk/>
            <pc:sldMk cId="2548783154" sldId="412"/>
            <ac:cxnSpMk id="129" creationId="{33B5BC68-8212-44A4-A832-22E82F98AF65}"/>
          </ac:cxnSpMkLst>
        </pc:cxnChg>
        <pc:cxnChg chg="mod">
          <ac:chgData name="Jonathan Mah" userId="5261b2f2f3e51194" providerId="LiveId" clId="{833092D5-9927-4807-BE3E-672C10A7E002}" dt="2023-06-27T19:24:08.116" v="1087" actId="1035"/>
          <ac:cxnSpMkLst>
            <pc:docMk/>
            <pc:sldMk cId="2548783154" sldId="412"/>
            <ac:cxnSpMk id="130" creationId="{4CD033CA-A63C-4B19-8674-E4B08706E2F4}"/>
          </ac:cxnSpMkLst>
        </pc:cxnChg>
        <pc:cxnChg chg="mod">
          <ac:chgData name="Jonathan Mah" userId="5261b2f2f3e51194" providerId="LiveId" clId="{833092D5-9927-4807-BE3E-672C10A7E002}" dt="2023-06-27T19:24:08.116" v="1087" actId="1035"/>
          <ac:cxnSpMkLst>
            <pc:docMk/>
            <pc:sldMk cId="2548783154" sldId="412"/>
            <ac:cxnSpMk id="131" creationId="{E7BFEAA5-9521-4846-A25B-728E54417854}"/>
          </ac:cxnSpMkLst>
        </pc:cxnChg>
        <pc:cxnChg chg="mod">
          <ac:chgData name="Jonathan Mah" userId="5261b2f2f3e51194" providerId="LiveId" clId="{833092D5-9927-4807-BE3E-672C10A7E002}" dt="2023-06-27T19:24:08.116" v="1087" actId="1035"/>
          <ac:cxnSpMkLst>
            <pc:docMk/>
            <pc:sldMk cId="2548783154" sldId="412"/>
            <ac:cxnSpMk id="132" creationId="{9DF21742-64F2-4668-8C32-D79A21755934}"/>
          </ac:cxnSpMkLst>
        </pc:cxnChg>
        <pc:cxnChg chg="mod">
          <ac:chgData name="Jonathan Mah" userId="5261b2f2f3e51194" providerId="LiveId" clId="{833092D5-9927-4807-BE3E-672C10A7E002}" dt="2023-06-27T19:24:08.116" v="1087" actId="1035"/>
          <ac:cxnSpMkLst>
            <pc:docMk/>
            <pc:sldMk cId="2548783154" sldId="412"/>
            <ac:cxnSpMk id="133" creationId="{99B39C73-FC31-4EB5-8A61-CA2CF427BB08}"/>
          </ac:cxnSpMkLst>
        </pc:cxnChg>
        <pc:cxnChg chg="mod">
          <ac:chgData name="Jonathan Mah" userId="5261b2f2f3e51194" providerId="LiveId" clId="{833092D5-9927-4807-BE3E-672C10A7E002}" dt="2023-06-27T19:24:08.116" v="1087" actId="1035"/>
          <ac:cxnSpMkLst>
            <pc:docMk/>
            <pc:sldMk cId="2548783154" sldId="412"/>
            <ac:cxnSpMk id="134" creationId="{1A3914D4-79FB-4D4A-B711-6188791105F7}"/>
          </ac:cxnSpMkLst>
        </pc:cxnChg>
      </pc:sldChg>
      <pc:sldChg chg="addSp delSp modSp new mod ord">
        <pc:chgData name="Jonathan Mah" userId="5261b2f2f3e51194" providerId="LiveId" clId="{833092D5-9927-4807-BE3E-672C10A7E002}" dt="2023-05-23T20:00:14.456" v="16" actId="1076"/>
        <pc:sldMkLst>
          <pc:docMk/>
          <pc:sldMk cId="3956265726" sldId="414"/>
        </pc:sldMkLst>
        <pc:spChg chg="del">
          <ac:chgData name="Jonathan Mah" userId="5261b2f2f3e51194" providerId="LiveId" clId="{833092D5-9927-4807-BE3E-672C10A7E002}" dt="2023-05-23T19:59:20.437" v="3" actId="478"/>
          <ac:spMkLst>
            <pc:docMk/>
            <pc:sldMk cId="3956265726" sldId="414"/>
            <ac:spMk id="2" creationId="{B991BD71-80FF-E015-D31D-BA68628EF070}"/>
          </ac:spMkLst>
        </pc:spChg>
        <pc:spChg chg="del">
          <ac:chgData name="Jonathan Mah" userId="5261b2f2f3e51194" providerId="LiveId" clId="{833092D5-9927-4807-BE3E-672C10A7E002}" dt="2023-05-23T19:59:20.437" v="3" actId="478"/>
          <ac:spMkLst>
            <pc:docMk/>
            <pc:sldMk cId="3956265726" sldId="414"/>
            <ac:spMk id="3" creationId="{779486CB-8808-CF19-4D46-33BC3F266745}"/>
          </ac:spMkLst>
        </pc:spChg>
        <pc:picChg chg="add mod modCrop">
          <ac:chgData name="Jonathan Mah" userId="5261b2f2f3e51194" providerId="LiveId" clId="{833092D5-9927-4807-BE3E-672C10A7E002}" dt="2023-05-23T20:00:03.529" v="14" actId="732"/>
          <ac:picMkLst>
            <pc:docMk/>
            <pc:sldMk cId="3956265726" sldId="414"/>
            <ac:picMk id="5" creationId="{779CD809-7536-DC24-5C61-50396C202178}"/>
          </ac:picMkLst>
        </pc:picChg>
        <pc:picChg chg="add mod modCrop">
          <ac:chgData name="Jonathan Mah" userId="5261b2f2f3e51194" providerId="LiveId" clId="{833092D5-9927-4807-BE3E-672C10A7E002}" dt="2023-05-23T20:00:14.456" v="16" actId="1076"/>
          <ac:picMkLst>
            <pc:docMk/>
            <pc:sldMk cId="3956265726" sldId="414"/>
            <ac:picMk id="6" creationId="{8D4F5922-40FA-A64E-3944-9CA090DC556C}"/>
          </ac:picMkLst>
        </pc:picChg>
      </pc:sldChg>
      <pc:sldChg chg="addSp delSp modSp new mod">
        <pc:chgData name="Jonathan Mah" userId="5261b2f2f3e51194" providerId="LiveId" clId="{833092D5-9927-4807-BE3E-672C10A7E002}" dt="2023-06-01T01:05:39.589" v="97" actId="1037"/>
        <pc:sldMkLst>
          <pc:docMk/>
          <pc:sldMk cId="3213471130" sldId="415"/>
        </pc:sldMkLst>
        <pc:spChg chg="del">
          <ac:chgData name="Jonathan Mah" userId="5261b2f2f3e51194" providerId="LiveId" clId="{833092D5-9927-4807-BE3E-672C10A7E002}" dt="2023-06-01T00:56:25.884" v="18" actId="478"/>
          <ac:spMkLst>
            <pc:docMk/>
            <pc:sldMk cId="3213471130" sldId="415"/>
            <ac:spMk id="2" creationId="{F27AC356-A973-F68E-6022-C93132B725F3}"/>
          </ac:spMkLst>
        </pc:spChg>
        <pc:spChg chg="del">
          <ac:chgData name="Jonathan Mah" userId="5261b2f2f3e51194" providerId="LiveId" clId="{833092D5-9927-4807-BE3E-672C10A7E002}" dt="2023-06-01T00:56:25.884" v="18" actId="478"/>
          <ac:spMkLst>
            <pc:docMk/>
            <pc:sldMk cId="3213471130" sldId="415"/>
            <ac:spMk id="3" creationId="{D863FDCC-31A9-89A3-1E61-B830B8E339E3}"/>
          </ac:spMkLst>
        </pc:spChg>
        <pc:picChg chg="add del mod">
          <ac:chgData name="Jonathan Mah" userId="5261b2f2f3e51194" providerId="LiveId" clId="{833092D5-9927-4807-BE3E-672C10A7E002}" dt="2023-06-01T00:59:30.786" v="26" actId="478"/>
          <ac:picMkLst>
            <pc:docMk/>
            <pc:sldMk cId="3213471130" sldId="415"/>
            <ac:picMk id="5" creationId="{4C760A01-2A0B-9614-586C-EE47BA65DA9C}"/>
          </ac:picMkLst>
        </pc:picChg>
        <pc:picChg chg="add del mod">
          <ac:chgData name="Jonathan Mah" userId="5261b2f2f3e51194" providerId="LiveId" clId="{833092D5-9927-4807-BE3E-672C10A7E002}" dt="2023-06-01T00:59:30.786" v="26" actId="478"/>
          <ac:picMkLst>
            <pc:docMk/>
            <pc:sldMk cId="3213471130" sldId="415"/>
            <ac:picMk id="7" creationId="{B109A1EE-4276-C3FE-901A-8832368D0C9B}"/>
          </ac:picMkLst>
        </pc:picChg>
        <pc:picChg chg="add del mod">
          <ac:chgData name="Jonathan Mah" userId="5261b2f2f3e51194" providerId="LiveId" clId="{833092D5-9927-4807-BE3E-672C10A7E002}" dt="2023-06-01T00:59:30.786" v="26" actId="478"/>
          <ac:picMkLst>
            <pc:docMk/>
            <pc:sldMk cId="3213471130" sldId="415"/>
            <ac:picMk id="9" creationId="{E6310E47-7870-1D82-A9DC-CF0111090A73}"/>
          </ac:picMkLst>
        </pc:picChg>
        <pc:picChg chg="add del mod">
          <ac:chgData name="Jonathan Mah" userId="5261b2f2f3e51194" providerId="LiveId" clId="{833092D5-9927-4807-BE3E-672C10A7E002}" dt="2023-06-01T00:59:30.786" v="26" actId="478"/>
          <ac:picMkLst>
            <pc:docMk/>
            <pc:sldMk cId="3213471130" sldId="415"/>
            <ac:picMk id="11" creationId="{1DF1153D-045A-7944-7905-ECB17865796A}"/>
          </ac:picMkLst>
        </pc:picChg>
        <pc:picChg chg="add del mod">
          <ac:chgData name="Jonathan Mah" userId="5261b2f2f3e51194" providerId="LiveId" clId="{833092D5-9927-4807-BE3E-672C10A7E002}" dt="2023-06-01T00:59:30.786" v="26" actId="478"/>
          <ac:picMkLst>
            <pc:docMk/>
            <pc:sldMk cId="3213471130" sldId="415"/>
            <ac:picMk id="13" creationId="{3C3A7423-3AAE-BBFD-AEA8-90523835DC8D}"/>
          </ac:picMkLst>
        </pc:picChg>
        <pc:picChg chg="add del mod">
          <ac:chgData name="Jonathan Mah" userId="5261b2f2f3e51194" providerId="LiveId" clId="{833092D5-9927-4807-BE3E-672C10A7E002}" dt="2023-06-01T00:59:30.786" v="26" actId="478"/>
          <ac:picMkLst>
            <pc:docMk/>
            <pc:sldMk cId="3213471130" sldId="415"/>
            <ac:picMk id="15" creationId="{C924906A-46C6-8D13-7452-CCC95FE28AAF}"/>
          </ac:picMkLst>
        </pc:picChg>
        <pc:picChg chg="add mod">
          <ac:chgData name="Jonathan Mah" userId="5261b2f2f3e51194" providerId="LiveId" clId="{833092D5-9927-4807-BE3E-672C10A7E002}" dt="2023-06-01T01:05:25.901" v="89" actId="1582"/>
          <ac:picMkLst>
            <pc:docMk/>
            <pc:sldMk cId="3213471130" sldId="415"/>
            <ac:picMk id="17" creationId="{27E60B67-A0A6-F5F9-BF7F-6E7EBF1CF06C}"/>
          </ac:picMkLst>
        </pc:picChg>
        <pc:picChg chg="add del mod">
          <ac:chgData name="Jonathan Mah" userId="5261b2f2f3e51194" providerId="LiveId" clId="{833092D5-9927-4807-BE3E-672C10A7E002}" dt="2023-06-01T01:00:35.481" v="49" actId="478"/>
          <ac:picMkLst>
            <pc:docMk/>
            <pc:sldMk cId="3213471130" sldId="415"/>
            <ac:picMk id="19" creationId="{A3FAA1C9-554E-C549-01C8-BD59F78E0DF9}"/>
          </ac:picMkLst>
        </pc:picChg>
        <pc:picChg chg="add del mod">
          <ac:chgData name="Jonathan Mah" userId="5261b2f2f3e51194" providerId="LiveId" clId="{833092D5-9927-4807-BE3E-672C10A7E002}" dt="2023-06-01T01:00:44.424" v="52" actId="21"/>
          <ac:picMkLst>
            <pc:docMk/>
            <pc:sldMk cId="3213471130" sldId="415"/>
            <ac:picMk id="21" creationId="{74A252AB-2CFA-F6A9-7496-E2B1F7E35E74}"/>
          </ac:picMkLst>
        </pc:picChg>
        <pc:picChg chg="add del mod">
          <ac:chgData name="Jonathan Mah" userId="5261b2f2f3e51194" providerId="LiveId" clId="{833092D5-9927-4807-BE3E-672C10A7E002}" dt="2023-06-01T01:00:23.460" v="43" actId="21"/>
          <ac:picMkLst>
            <pc:docMk/>
            <pc:sldMk cId="3213471130" sldId="415"/>
            <ac:picMk id="23" creationId="{0B7A9C2B-BE76-0F77-B564-D3467D6BE55F}"/>
          </ac:picMkLst>
        </pc:picChg>
        <pc:picChg chg="add del mod">
          <ac:chgData name="Jonathan Mah" userId="5261b2f2f3e51194" providerId="LiveId" clId="{833092D5-9927-4807-BE3E-672C10A7E002}" dt="2023-06-01T01:00:23.460" v="43" actId="21"/>
          <ac:picMkLst>
            <pc:docMk/>
            <pc:sldMk cId="3213471130" sldId="415"/>
            <ac:picMk id="25" creationId="{3D49D680-0EF0-8CF4-0042-E84276DE6273}"/>
          </ac:picMkLst>
        </pc:picChg>
        <pc:picChg chg="add del mod">
          <ac:chgData name="Jonathan Mah" userId="5261b2f2f3e51194" providerId="LiveId" clId="{833092D5-9927-4807-BE3E-672C10A7E002}" dt="2023-06-01T01:00:23.460" v="43" actId="21"/>
          <ac:picMkLst>
            <pc:docMk/>
            <pc:sldMk cId="3213471130" sldId="415"/>
            <ac:picMk id="27" creationId="{152288D0-8433-FD38-3FE8-36D3F8587D69}"/>
          </ac:picMkLst>
        </pc:picChg>
        <pc:picChg chg="add mod modCrop">
          <ac:chgData name="Jonathan Mah" userId="5261b2f2f3e51194" providerId="LiveId" clId="{833092D5-9927-4807-BE3E-672C10A7E002}" dt="2023-06-01T01:05:39.589" v="97" actId="1037"/>
          <ac:picMkLst>
            <pc:docMk/>
            <pc:sldMk cId="3213471130" sldId="415"/>
            <ac:picMk id="29" creationId="{DE20CB9C-850C-69E7-EA85-FB716989F586}"/>
          </ac:picMkLst>
        </pc:picChg>
      </pc:sldChg>
      <pc:sldChg chg="addSp delSp modSp new mod">
        <pc:chgData name="Jonathan Mah" userId="5261b2f2f3e51194" providerId="LiveId" clId="{833092D5-9927-4807-BE3E-672C10A7E002}" dt="2023-06-01T01:03:06.962" v="80" actId="1037"/>
        <pc:sldMkLst>
          <pc:docMk/>
          <pc:sldMk cId="540664807" sldId="416"/>
        </pc:sldMkLst>
        <pc:spChg chg="del">
          <ac:chgData name="Jonathan Mah" userId="5261b2f2f3e51194" providerId="LiveId" clId="{833092D5-9927-4807-BE3E-672C10A7E002}" dt="2023-06-01T01:00:26.226" v="45" actId="478"/>
          <ac:spMkLst>
            <pc:docMk/>
            <pc:sldMk cId="540664807" sldId="416"/>
            <ac:spMk id="2" creationId="{01C9506C-A373-F010-047E-022362F2A3F1}"/>
          </ac:spMkLst>
        </pc:spChg>
        <pc:spChg chg="del">
          <ac:chgData name="Jonathan Mah" userId="5261b2f2f3e51194" providerId="LiveId" clId="{833092D5-9927-4807-BE3E-672C10A7E002}" dt="2023-06-01T01:00:26.226" v="45" actId="478"/>
          <ac:spMkLst>
            <pc:docMk/>
            <pc:sldMk cId="540664807" sldId="416"/>
            <ac:spMk id="3" creationId="{7B58ABFE-A9EA-AE30-9B31-573CFCF52F95}"/>
          </ac:spMkLst>
        </pc:spChg>
        <pc:picChg chg="add del mod">
          <ac:chgData name="Jonathan Mah" userId="5261b2f2f3e51194" providerId="LiveId" clId="{833092D5-9927-4807-BE3E-672C10A7E002}" dt="2023-06-01T01:01:16.211" v="57" actId="478"/>
          <ac:picMkLst>
            <pc:docMk/>
            <pc:sldMk cId="540664807" sldId="416"/>
            <ac:picMk id="4" creationId="{A5C217AE-17C5-7FB6-7EE5-01552DD10CEE}"/>
          </ac:picMkLst>
        </pc:picChg>
        <pc:picChg chg="add del mod">
          <ac:chgData name="Jonathan Mah" userId="5261b2f2f3e51194" providerId="LiveId" clId="{833092D5-9927-4807-BE3E-672C10A7E002}" dt="2023-06-01T01:00:53.016" v="56" actId="478"/>
          <ac:picMkLst>
            <pc:docMk/>
            <pc:sldMk cId="540664807" sldId="416"/>
            <ac:picMk id="5" creationId="{B3FAFFFE-ADE6-25DB-D03F-2AC1CEAB0C23}"/>
          </ac:picMkLst>
        </pc:picChg>
        <pc:picChg chg="add del mod">
          <ac:chgData name="Jonathan Mah" userId="5261b2f2f3e51194" providerId="LiveId" clId="{833092D5-9927-4807-BE3E-672C10A7E002}" dt="2023-06-01T01:00:46.986" v="53" actId="478"/>
          <ac:picMkLst>
            <pc:docMk/>
            <pc:sldMk cId="540664807" sldId="416"/>
            <ac:picMk id="6" creationId="{B65F877E-C5E4-A754-3C8B-E18C951EA401}"/>
          </ac:picMkLst>
        </pc:picChg>
        <pc:picChg chg="add mod modCrop">
          <ac:chgData name="Jonathan Mah" userId="5261b2f2f3e51194" providerId="LiveId" clId="{833092D5-9927-4807-BE3E-672C10A7E002}" dt="2023-06-01T01:03:06.962" v="80" actId="1037"/>
          <ac:picMkLst>
            <pc:docMk/>
            <pc:sldMk cId="540664807" sldId="416"/>
            <ac:picMk id="8" creationId="{38D8B649-D976-05E4-70E0-031959DFCC3C}"/>
          </ac:picMkLst>
        </pc:picChg>
        <pc:picChg chg="add mod">
          <ac:chgData name="Jonathan Mah" userId="5261b2f2f3e51194" providerId="LiveId" clId="{833092D5-9927-4807-BE3E-672C10A7E002}" dt="2023-06-01T01:02:19.692" v="68" actId="1582"/>
          <ac:picMkLst>
            <pc:docMk/>
            <pc:sldMk cId="540664807" sldId="416"/>
            <ac:picMk id="9" creationId="{D000D737-6BAF-FE83-543B-7F7DC45251BE}"/>
          </ac:picMkLst>
        </pc:picChg>
      </pc:sldChg>
      <pc:sldChg chg="addSp delSp modSp new del mod">
        <pc:chgData name="Jonathan Mah" userId="5261b2f2f3e51194" providerId="LiveId" clId="{833092D5-9927-4807-BE3E-672C10A7E002}" dt="2023-06-28T21:42:50.126" v="1789" actId="47"/>
        <pc:sldMkLst>
          <pc:docMk/>
          <pc:sldMk cId="400842982" sldId="417"/>
        </pc:sldMkLst>
        <pc:spChg chg="add del mod">
          <ac:chgData name="Jonathan Mah" userId="5261b2f2f3e51194" providerId="LiveId" clId="{833092D5-9927-4807-BE3E-672C10A7E002}" dt="2023-06-27T17:33:46.313" v="577" actId="21"/>
          <ac:spMkLst>
            <pc:docMk/>
            <pc:sldMk cId="400842982" sldId="417"/>
            <ac:spMk id="2" creationId="{6F64664E-70AD-FDFB-473C-3AEB1789DAC6}"/>
          </ac:spMkLst>
        </pc:spChg>
        <pc:spChg chg="del">
          <ac:chgData name="Jonathan Mah" userId="5261b2f2f3e51194" providerId="LiveId" clId="{833092D5-9927-4807-BE3E-672C10A7E002}" dt="2023-06-07T20:52:22.675" v="99" actId="478"/>
          <ac:spMkLst>
            <pc:docMk/>
            <pc:sldMk cId="400842982" sldId="417"/>
            <ac:spMk id="2" creationId="{901FD9CE-1DFA-F117-37E6-28E6AC7BC4AA}"/>
          </ac:spMkLst>
        </pc:spChg>
        <pc:spChg chg="del">
          <ac:chgData name="Jonathan Mah" userId="5261b2f2f3e51194" providerId="LiveId" clId="{833092D5-9927-4807-BE3E-672C10A7E002}" dt="2023-06-07T20:52:22.675" v="99" actId="478"/>
          <ac:spMkLst>
            <pc:docMk/>
            <pc:sldMk cId="400842982" sldId="417"/>
            <ac:spMk id="3" creationId="{3F2F3AB7-DC92-5F03-4641-DEB0F0A35135}"/>
          </ac:spMkLst>
        </pc:spChg>
        <pc:spChg chg="add del mod">
          <ac:chgData name="Jonathan Mah" userId="5261b2f2f3e51194" providerId="LiveId" clId="{833092D5-9927-4807-BE3E-672C10A7E002}" dt="2023-06-27T17:33:46.313" v="577" actId="21"/>
          <ac:spMkLst>
            <pc:docMk/>
            <pc:sldMk cId="400842982" sldId="417"/>
            <ac:spMk id="3" creationId="{8C6CC8A1-5764-ABB7-E218-6C32E8D61257}"/>
          </ac:spMkLst>
        </pc:spChg>
        <pc:spChg chg="add del mod">
          <ac:chgData name="Jonathan Mah" userId="5261b2f2f3e51194" providerId="LiveId" clId="{833092D5-9927-4807-BE3E-672C10A7E002}" dt="2023-06-27T17:33:46.313" v="577" actId="21"/>
          <ac:spMkLst>
            <pc:docMk/>
            <pc:sldMk cId="400842982" sldId="417"/>
            <ac:spMk id="4" creationId="{B72BA39E-A69E-2E3F-8576-64600AEF9243}"/>
          </ac:spMkLst>
        </pc:spChg>
        <pc:picChg chg="add del mod">
          <ac:chgData name="Jonathan Mah" userId="5261b2f2f3e51194" providerId="LiveId" clId="{833092D5-9927-4807-BE3E-672C10A7E002}" dt="2023-06-27T21:23:21.126" v="1241" actId="478"/>
          <ac:picMkLst>
            <pc:docMk/>
            <pc:sldMk cId="400842982" sldId="417"/>
            <ac:picMk id="5" creationId="{B68C9AA9-1D3A-A326-5B5F-9D03D92D1DF0}"/>
          </ac:picMkLst>
        </pc:picChg>
        <pc:picChg chg="add del mod modCrop">
          <ac:chgData name="Jonathan Mah" userId="5261b2f2f3e51194" providerId="LiveId" clId="{833092D5-9927-4807-BE3E-672C10A7E002}" dt="2023-06-27T21:23:22.364" v="1242" actId="478"/>
          <ac:picMkLst>
            <pc:docMk/>
            <pc:sldMk cId="400842982" sldId="417"/>
            <ac:picMk id="7" creationId="{0AD190B1-2F35-5FB5-9720-7ADA88F455E7}"/>
          </ac:picMkLst>
        </pc:picChg>
        <pc:picChg chg="add mod modCrop">
          <ac:chgData name="Jonathan Mah" userId="5261b2f2f3e51194" providerId="LiveId" clId="{833092D5-9927-4807-BE3E-672C10A7E002}" dt="2023-06-27T21:28:58.280" v="1268" actId="14100"/>
          <ac:picMkLst>
            <pc:docMk/>
            <pc:sldMk cId="400842982" sldId="417"/>
            <ac:picMk id="8" creationId="{6BDC0236-82EF-9A85-03C0-549F8E58DEEF}"/>
          </ac:picMkLst>
        </pc:picChg>
        <pc:picChg chg="add del mod ord">
          <ac:chgData name="Jonathan Mah" userId="5261b2f2f3e51194" providerId="LiveId" clId="{833092D5-9927-4807-BE3E-672C10A7E002}" dt="2023-06-27T21:28:12.131" v="1263" actId="478"/>
          <ac:picMkLst>
            <pc:docMk/>
            <pc:sldMk cId="400842982" sldId="417"/>
            <ac:picMk id="10" creationId="{1A1D24B6-33BD-9E9D-DD9C-6A00701EE367}"/>
          </ac:picMkLst>
        </pc:picChg>
        <pc:picChg chg="add mod">
          <ac:chgData name="Jonathan Mah" userId="5261b2f2f3e51194" providerId="LiveId" clId="{833092D5-9927-4807-BE3E-672C10A7E002}" dt="2023-06-27T21:28:51.347" v="1267" actId="1076"/>
          <ac:picMkLst>
            <pc:docMk/>
            <pc:sldMk cId="400842982" sldId="417"/>
            <ac:picMk id="12" creationId="{CD9F6541-A219-F529-BBD3-6EAA47E09600}"/>
          </ac:picMkLst>
        </pc:picChg>
      </pc:sldChg>
      <pc:sldChg chg="addSp delSp modSp new del mod">
        <pc:chgData name="Jonathan Mah" userId="5261b2f2f3e51194" providerId="LiveId" clId="{833092D5-9927-4807-BE3E-672C10A7E002}" dt="2023-06-27T20:34:12.064" v="1176" actId="47"/>
        <pc:sldMkLst>
          <pc:docMk/>
          <pc:sldMk cId="3853487929" sldId="418"/>
        </pc:sldMkLst>
        <pc:spChg chg="del">
          <ac:chgData name="Jonathan Mah" userId="5261b2f2f3e51194" providerId="LiveId" clId="{833092D5-9927-4807-BE3E-672C10A7E002}" dt="2023-06-13T21:47:27.872" v="359" actId="478"/>
          <ac:spMkLst>
            <pc:docMk/>
            <pc:sldMk cId="3853487929" sldId="418"/>
            <ac:spMk id="2" creationId="{E6058067-36A8-F72A-9DC3-C7333C1B919C}"/>
          </ac:spMkLst>
        </pc:spChg>
        <pc:spChg chg="del">
          <ac:chgData name="Jonathan Mah" userId="5261b2f2f3e51194" providerId="LiveId" clId="{833092D5-9927-4807-BE3E-672C10A7E002}" dt="2023-06-13T21:47:27.872" v="359" actId="478"/>
          <ac:spMkLst>
            <pc:docMk/>
            <pc:sldMk cId="3853487929" sldId="418"/>
            <ac:spMk id="3" creationId="{0FA4FCFF-1C94-AE32-E756-87989853A2C8}"/>
          </ac:spMkLst>
        </pc:spChg>
        <pc:spChg chg="add del mod">
          <ac:chgData name="Jonathan Mah" userId="5261b2f2f3e51194" providerId="LiveId" clId="{833092D5-9927-4807-BE3E-672C10A7E002}" dt="2023-06-13T21:49:09.374" v="374"/>
          <ac:spMkLst>
            <pc:docMk/>
            <pc:sldMk cId="3853487929" sldId="418"/>
            <ac:spMk id="6" creationId="{C35D9438-2BBA-A342-87B3-8BAC70284250}"/>
          </ac:spMkLst>
        </pc:spChg>
        <pc:spChg chg="add mod">
          <ac:chgData name="Jonathan Mah" userId="5261b2f2f3e51194" providerId="LiveId" clId="{833092D5-9927-4807-BE3E-672C10A7E002}" dt="2023-06-13T21:49:08.457" v="372" actId="1076"/>
          <ac:spMkLst>
            <pc:docMk/>
            <pc:sldMk cId="3853487929" sldId="418"/>
            <ac:spMk id="7" creationId="{EAAC8B72-69F7-0BAB-8216-2655B67DACF0}"/>
          </ac:spMkLst>
        </pc:spChg>
        <pc:spChg chg="add mod">
          <ac:chgData name="Jonathan Mah" userId="5261b2f2f3e51194" providerId="LiveId" clId="{833092D5-9927-4807-BE3E-672C10A7E002}" dt="2023-06-13T21:49:18.406" v="377" actId="20577"/>
          <ac:spMkLst>
            <pc:docMk/>
            <pc:sldMk cId="3853487929" sldId="418"/>
            <ac:spMk id="8" creationId="{0F96E062-D811-9668-6BF5-05B52A474B62}"/>
          </ac:spMkLst>
        </pc:spChg>
        <pc:picChg chg="add mod">
          <ac:chgData name="Jonathan Mah" userId="5261b2f2f3e51194" providerId="LiveId" clId="{833092D5-9927-4807-BE3E-672C10A7E002}" dt="2023-06-13T21:48:21.810" v="362" actId="27614"/>
          <ac:picMkLst>
            <pc:docMk/>
            <pc:sldMk cId="3853487929" sldId="418"/>
            <ac:picMk id="5" creationId="{F4C2E245-499E-D630-9265-12F162E3072B}"/>
          </ac:picMkLst>
        </pc:picChg>
      </pc:sldChg>
      <pc:sldChg chg="addSp delSp modSp new del mod ord">
        <pc:chgData name="Jonathan Mah" userId="5261b2f2f3e51194" providerId="LiveId" clId="{833092D5-9927-4807-BE3E-672C10A7E002}" dt="2023-06-28T21:17:34.783" v="1751" actId="47"/>
        <pc:sldMkLst>
          <pc:docMk/>
          <pc:sldMk cId="2074700781" sldId="419"/>
        </pc:sldMkLst>
        <pc:spChg chg="del">
          <ac:chgData name="Jonathan Mah" userId="5261b2f2f3e51194" providerId="LiveId" clId="{833092D5-9927-4807-BE3E-672C10A7E002}" dt="2023-06-27T17:35:16.767" v="610" actId="478"/>
          <ac:spMkLst>
            <pc:docMk/>
            <pc:sldMk cId="2074700781" sldId="419"/>
            <ac:spMk id="2" creationId="{96993AA5-17CA-9CEA-F295-1EFD420F1E59}"/>
          </ac:spMkLst>
        </pc:spChg>
        <pc:spChg chg="del">
          <ac:chgData name="Jonathan Mah" userId="5261b2f2f3e51194" providerId="LiveId" clId="{833092D5-9927-4807-BE3E-672C10A7E002}" dt="2023-06-27T17:35:16.767" v="610" actId="478"/>
          <ac:spMkLst>
            <pc:docMk/>
            <pc:sldMk cId="2074700781" sldId="419"/>
            <ac:spMk id="3" creationId="{1DD91FEB-462E-44A1-C214-E1CDA60F411A}"/>
          </ac:spMkLst>
        </pc:spChg>
        <pc:spChg chg="add del mod">
          <ac:chgData name="Jonathan Mah" userId="5261b2f2f3e51194" providerId="LiveId" clId="{833092D5-9927-4807-BE3E-672C10A7E002}" dt="2023-06-27T19:23:53.515" v="1075" actId="21"/>
          <ac:spMkLst>
            <pc:docMk/>
            <pc:sldMk cId="2074700781" sldId="419"/>
            <ac:spMk id="4" creationId="{514FBD73-B740-F280-949A-7F4C4B03CDCB}"/>
          </ac:spMkLst>
        </pc:spChg>
        <pc:spChg chg="add del mod">
          <ac:chgData name="Jonathan Mah" userId="5261b2f2f3e51194" providerId="LiveId" clId="{833092D5-9927-4807-BE3E-672C10A7E002}" dt="2023-06-27T19:23:53.515" v="1075" actId="21"/>
          <ac:spMkLst>
            <pc:docMk/>
            <pc:sldMk cId="2074700781" sldId="419"/>
            <ac:spMk id="5" creationId="{70D105BC-5256-6A73-E540-58EC74FA848E}"/>
          </ac:spMkLst>
        </pc:spChg>
        <pc:spChg chg="add del mod">
          <ac:chgData name="Jonathan Mah" userId="5261b2f2f3e51194" providerId="LiveId" clId="{833092D5-9927-4807-BE3E-672C10A7E002}" dt="2023-06-27T19:23:53.515" v="1075" actId="21"/>
          <ac:spMkLst>
            <pc:docMk/>
            <pc:sldMk cId="2074700781" sldId="419"/>
            <ac:spMk id="6" creationId="{F8A91EA3-1856-F820-DAD1-328BFDC3605A}"/>
          </ac:spMkLst>
        </pc:spChg>
        <pc:spChg chg="add del mod">
          <ac:chgData name="Jonathan Mah" userId="5261b2f2f3e51194" providerId="LiveId" clId="{833092D5-9927-4807-BE3E-672C10A7E002}" dt="2023-06-27T19:23:53.515" v="1075" actId="21"/>
          <ac:spMkLst>
            <pc:docMk/>
            <pc:sldMk cId="2074700781" sldId="419"/>
            <ac:spMk id="7" creationId="{60CF52E1-61D3-9357-4CA9-3A31D72E4187}"/>
          </ac:spMkLst>
        </pc:spChg>
        <pc:spChg chg="add del mod">
          <ac:chgData name="Jonathan Mah" userId="5261b2f2f3e51194" providerId="LiveId" clId="{833092D5-9927-4807-BE3E-672C10A7E002}" dt="2023-06-27T19:23:53.515" v="1075" actId="21"/>
          <ac:spMkLst>
            <pc:docMk/>
            <pc:sldMk cId="2074700781" sldId="419"/>
            <ac:spMk id="8" creationId="{4B98E09B-1491-5745-AFD4-6DDD2001CE7B}"/>
          </ac:spMkLst>
        </pc:spChg>
        <pc:spChg chg="add del mod">
          <ac:chgData name="Jonathan Mah" userId="5261b2f2f3e51194" providerId="LiveId" clId="{833092D5-9927-4807-BE3E-672C10A7E002}" dt="2023-06-27T19:23:53.515" v="1075" actId="21"/>
          <ac:spMkLst>
            <pc:docMk/>
            <pc:sldMk cId="2074700781" sldId="419"/>
            <ac:spMk id="9" creationId="{0A94CC3B-C242-787A-E8A8-4EA0E923612A}"/>
          </ac:spMkLst>
        </pc:spChg>
        <pc:spChg chg="add del mod">
          <ac:chgData name="Jonathan Mah" userId="5261b2f2f3e51194" providerId="LiveId" clId="{833092D5-9927-4807-BE3E-672C10A7E002}" dt="2023-06-27T19:23:53.515" v="1075" actId="21"/>
          <ac:spMkLst>
            <pc:docMk/>
            <pc:sldMk cId="2074700781" sldId="419"/>
            <ac:spMk id="10" creationId="{EE3C0ADF-DB40-6AE1-4A1F-7DCF42DDB469}"/>
          </ac:spMkLst>
        </pc:spChg>
        <pc:spChg chg="add del mod">
          <ac:chgData name="Jonathan Mah" userId="5261b2f2f3e51194" providerId="LiveId" clId="{833092D5-9927-4807-BE3E-672C10A7E002}" dt="2023-06-27T19:23:53.515" v="1075" actId="21"/>
          <ac:spMkLst>
            <pc:docMk/>
            <pc:sldMk cId="2074700781" sldId="419"/>
            <ac:spMk id="11" creationId="{66459077-3F92-47FE-6327-B15646950DA5}"/>
          </ac:spMkLst>
        </pc:spChg>
        <pc:spChg chg="add del mod">
          <ac:chgData name="Jonathan Mah" userId="5261b2f2f3e51194" providerId="LiveId" clId="{833092D5-9927-4807-BE3E-672C10A7E002}" dt="2023-06-27T19:23:53.515" v="1075" actId="21"/>
          <ac:spMkLst>
            <pc:docMk/>
            <pc:sldMk cId="2074700781" sldId="419"/>
            <ac:spMk id="12" creationId="{3CF0615E-712A-06E6-B3D8-F0C993729446}"/>
          </ac:spMkLst>
        </pc:spChg>
        <pc:spChg chg="add mod">
          <ac:chgData name="Jonathan Mah" userId="5261b2f2f3e51194" providerId="LiveId" clId="{833092D5-9927-4807-BE3E-672C10A7E002}" dt="2023-06-28T17:04:34.867" v="1634" actId="207"/>
          <ac:spMkLst>
            <pc:docMk/>
            <pc:sldMk cId="2074700781" sldId="419"/>
            <ac:spMk id="12" creationId="{5EE06CD5-9506-72E6-839E-198522F20798}"/>
          </ac:spMkLst>
        </pc:spChg>
        <pc:spChg chg="add del mod">
          <ac:chgData name="Jonathan Mah" userId="5261b2f2f3e51194" providerId="LiveId" clId="{833092D5-9927-4807-BE3E-672C10A7E002}" dt="2023-06-27T19:23:53.515" v="1075" actId="21"/>
          <ac:spMkLst>
            <pc:docMk/>
            <pc:sldMk cId="2074700781" sldId="419"/>
            <ac:spMk id="13" creationId="{EC7EAEB7-6714-8C5D-53E6-CF5E4029D7EE}"/>
          </ac:spMkLst>
        </pc:spChg>
        <pc:spChg chg="add mod">
          <ac:chgData name="Jonathan Mah" userId="5261b2f2f3e51194" providerId="LiveId" clId="{833092D5-9927-4807-BE3E-672C10A7E002}" dt="2023-06-28T17:05:55.573" v="1650" actId="1035"/>
          <ac:spMkLst>
            <pc:docMk/>
            <pc:sldMk cId="2074700781" sldId="419"/>
            <ac:spMk id="13" creationId="{F8B184D0-3A6A-C5F0-B640-2ABDDEEC95A7}"/>
          </ac:spMkLst>
        </pc:spChg>
        <pc:spChg chg="add del mod">
          <ac:chgData name="Jonathan Mah" userId="5261b2f2f3e51194" providerId="LiveId" clId="{833092D5-9927-4807-BE3E-672C10A7E002}" dt="2023-06-27T19:23:53.515" v="1075" actId="21"/>
          <ac:spMkLst>
            <pc:docMk/>
            <pc:sldMk cId="2074700781" sldId="419"/>
            <ac:spMk id="14" creationId="{83E54E0E-B2C9-97E8-DB41-32632FA81DF0}"/>
          </ac:spMkLst>
        </pc:spChg>
        <pc:spChg chg="add del mod">
          <ac:chgData name="Jonathan Mah" userId="5261b2f2f3e51194" providerId="LiveId" clId="{833092D5-9927-4807-BE3E-672C10A7E002}" dt="2023-06-27T19:23:53.515" v="1075" actId="21"/>
          <ac:spMkLst>
            <pc:docMk/>
            <pc:sldMk cId="2074700781" sldId="419"/>
            <ac:spMk id="15" creationId="{76809015-1432-DF73-A98A-F14B53FB4DA4}"/>
          </ac:spMkLst>
        </pc:spChg>
        <pc:spChg chg="add del mod">
          <ac:chgData name="Jonathan Mah" userId="5261b2f2f3e51194" providerId="LiveId" clId="{833092D5-9927-4807-BE3E-672C10A7E002}" dt="2023-06-27T19:23:53.515" v="1075" actId="21"/>
          <ac:spMkLst>
            <pc:docMk/>
            <pc:sldMk cId="2074700781" sldId="419"/>
            <ac:spMk id="16" creationId="{BDF36A7F-FAD2-7696-044E-9215274D7B89}"/>
          </ac:spMkLst>
        </pc:spChg>
        <pc:spChg chg="add del mod">
          <ac:chgData name="Jonathan Mah" userId="5261b2f2f3e51194" providerId="LiveId" clId="{833092D5-9927-4807-BE3E-672C10A7E002}" dt="2023-06-27T19:23:53.515" v="1075" actId="21"/>
          <ac:spMkLst>
            <pc:docMk/>
            <pc:sldMk cId="2074700781" sldId="419"/>
            <ac:spMk id="17" creationId="{EC025657-3AF5-6970-CBB2-AF577497D2E8}"/>
          </ac:spMkLst>
        </pc:spChg>
        <pc:spChg chg="add del mod">
          <ac:chgData name="Jonathan Mah" userId="5261b2f2f3e51194" providerId="LiveId" clId="{833092D5-9927-4807-BE3E-672C10A7E002}" dt="2023-06-27T19:23:53.515" v="1075" actId="21"/>
          <ac:spMkLst>
            <pc:docMk/>
            <pc:sldMk cId="2074700781" sldId="419"/>
            <ac:spMk id="18" creationId="{316D8058-6FCC-1461-1F4F-741DCEF744D1}"/>
          </ac:spMkLst>
        </pc:spChg>
        <pc:spChg chg="add del mod">
          <ac:chgData name="Jonathan Mah" userId="5261b2f2f3e51194" providerId="LiveId" clId="{833092D5-9927-4807-BE3E-672C10A7E002}" dt="2023-06-27T19:23:53.515" v="1075" actId="21"/>
          <ac:spMkLst>
            <pc:docMk/>
            <pc:sldMk cId="2074700781" sldId="419"/>
            <ac:spMk id="19" creationId="{7E76BF7E-EC19-EEB8-5F3D-C30410C7EAA2}"/>
          </ac:spMkLst>
        </pc:spChg>
        <pc:spChg chg="add del mod">
          <ac:chgData name="Jonathan Mah" userId="5261b2f2f3e51194" providerId="LiveId" clId="{833092D5-9927-4807-BE3E-672C10A7E002}" dt="2023-06-27T19:23:53.515" v="1075" actId="21"/>
          <ac:spMkLst>
            <pc:docMk/>
            <pc:sldMk cId="2074700781" sldId="419"/>
            <ac:spMk id="20" creationId="{3C821EA6-ABB7-BFF0-7DDE-653C73DB8004}"/>
          </ac:spMkLst>
        </pc:spChg>
        <pc:spChg chg="add del mod">
          <ac:chgData name="Jonathan Mah" userId="5261b2f2f3e51194" providerId="LiveId" clId="{833092D5-9927-4807-BE3E-672C10A7E002}" dt="2023-06-27T19:23:53.515" v="1075" actId="21"/>
          <ac:spMkLst>
            <pc:docMk/>
            <pc:sldMk cId="2074700781" sldId="419"/>
            <ac:spMk id="21" creationId="{0EE9C860-8F55-BC26-10FD-FA5573E30C97}"/>
          </ac:spMkLst>
        </pc:spChg>
        <pc:spChg chg="add del mod">
          <ac:chgData name="Jonathan Mah" userId="5261b2f2f3e51194" providerId="LiveId" clId="{833092D5-9927-4807-BE3E-672C10A7E002}" dt="2023-06-27T19:23:53.515" v="1075" actId="21"/>
          <ac:spMkLst>
            <pc:docMk/>
            <pc:sldMk cId="2074700781" sldId="419"/>
            <ac:spMk id="22" creationId="{F6639C35-4FDE-ED76-2C33-B4505262E5B6}"/>
          </ac:spMkLst>
        </pc:spChg>
        <pc:spChg chg="add del mod">
          <ac:chgData name="Jonathan Mah" userId="5261b2f2f3e51194" providerId="LiveId" clId="{833092D5-9927-4807-BE3E-672C10A7E002}" dt="2023-06-27T19:23:53.515" v="1075" actId="21"/>
          <ac:spMkLst>
            <pc:docMk/>
            <pc:sldMk cId="2074700781" sldId="419"/>
            <ac:spMk id="23" creationId="{036204EC-D715-B0A3-C58B-BA1FD9F5C6F3}"/>
          </ac:spMkLst>
        </pc:spChg>
        <pc:spChg chg="add del mod">
          <ac:chgData name="Jonathan Mah" userId="5261b2f2f3e51194" providerId="LiveId" clId="{833092D5-9927-4807-BE3E-672C10A7E002}" dt="2023-06-27T19:23:53.515" v="1075" actId="21"/>
          <ac:spMkLst>
            <pc:docMk/>
            <pc:sldMk cId="2074700781" sldId="419"/>
            <ac:spMk id="24" creationId="{4A7DC2AE-4976-AA8E-F293-D45BCABDB60D}"/>
          </ac:spMkLst>
        </pc:spChg>
        <pc:spChg chg="add del mod">
          <ac:chgData name="Jonathan Mah" userId="5261b2f2f3e51194" providerId="LiveId" clId="{833092D5-9927-4807-BE3E-672C10A7E002}" dt="2023-06-27T19:23:53.515" v="1075" actId="21"/>
          <ac:spMkLst>
            <pc:docMk/>
            <pc:sldMk cId="2074700781" sldId="419"/>
            <ac:spMk id="25" creationId="{2FE01C98-EACF-7C76-51FC-DC982881D84E}"/>
          </ac:spMkLst>
        </pc:spChg>
        <pc:spChg chg="add del mod">
          <ac:chgData name="Jonathan Mah" userId="5261b2f2f3e51194" providerId="LiveId" clId="{833092D5-9927-4807-BE3E-672C10A7E002}" dt="2023-06-27T19:23:53.515" v="1075" actId="21"/>
          <ac:spMkLst>
            <pc:docMk/>
            <pc:sldMk cId="2074700781" sldId="419"/>
            <ac:spMk id="26" creationId="{788CB6CF-A1B0-AEA2-5AE6-749A6D6E308D}"/>
          </ac:spMkLst>
        </pc:spChg>
        <pc:spChg chg="add del mod">
          <ac:chgData name="Jonathan Mah" userId="5261b2f2f3e51194" providerId="LiveId" clId="{833092D5-9927-4807-BE3E-672C10A7E002}" dt="2023-06-27T19:23:53.515" v="1075" actId="21"/>
          <ac:spMkLst>
            <pc:docMk/>
            <pc:sldMk cId="2074700781" sldId="419"/>
            <ac:spMk id="29" creationId="{F919C03C-3AA5-BA5F-5433-F8FB73BE5AD2}"/>
          </ac:spMkLst>
        </pc:spChg>
        <pc:spChg chg="add del mod">
          <ac:chgData name="Jonathan Mah" userId="5261b2f2f3e51194" providerId="LiveId" clId="{833092D5-9927-4807-BE3E-672C10A7E002}" dt="2023-06-27T19:23:53.515" v="1075" actId="21"/>
          <ac:spMkLst>
            <pc:docMk/>
            <pc:sldMk cId="2074700781" sldId="419"/>
            <ac:spMk id="32" creationId="{BEE5A390-2C6E-EAE0-88D8-08163963AEE6}"/>
          </ac:spMkLst>
        </pc:spChg>
        <pc:spChg chg="add del mod">
          <ac:chgData name="Jonathan Mah" userId="5261b2f2f3e51194" providerId="LiveId" clId="{833092D5-9927-4807-BE3E-672C10A7E002}" dt="2023-06-27T19:23:53.515" v="1075" actId="21"/>
          <ac:spMkLst>
            <pc:docMk/>
            <pc:sldMk cId="2074700781" sldId="419"/>
            <ac:spMk id="33" creationId="{8A44C2FE-FF59-3247-0ACD-B771E868FE61}"/>
          </ac:spMkLst>
        </pc:spChg>
        <pc:spChg chg="add del mod">
          <ac:chgData name="Jonathan Mah" userId="5261b2f2f3e51194" providerId="LiveId" clId="{833092D5-9927-4807-BE3E-672C10A7E002}" dt="2023-06-27T19:23:53.515" v="1075" actId="21"/>
          <ac:spMkLst>
            <pc:docMk/>
            <pc:sldMk cId="2074700781" sldId="419"/>
            <ac:spMk id="34" creationId="{11E2C1CA-7CB4-C716-95A0-F853D67E1EEB}"/>
          </ac:spMkLst>
        </pc:spChg>
        <pc:spChg chg="add del mod">
          <ac:chgData name="Jonathan Mah" userId="5261b2f2f3e51194" providerId="LiveId" clId="{833092D5-9927-4807-BE3E-672C10A7E002}" dt="2023-06-27T19:23:53.515" v="1075" actId="21"/>
          <ac:spMkLst>
            <pc:docMk/>
            <pc:sldMk cId="2074700781" sldId="419"/>
            <ac:spMk id="35" creationId="{68B1D309-58EE-342B-A9E1-F757FDA675F0}"/>
          </ac:spMkLst>
        </pc:spChg>
        <pc:spChg chg="add del mod">
          <ac:chgData name="Jonathan Mah" userId="5261b2f2f3e51194" providerId="LiveId" clId="{833092D5-9927-4807-BE3E-672C10A7E002}" dt="2023-06-27T19:23:53.515" v="1075" actId="21"/>
          <ac:spMkLst>
            <pc:docMk/>
            <pc:sldMk cId="2074700781" sldId="419"/>
            <ac:spMk id="36" creationId="{6AE9ADCB-49C3-6CF0-26AF-8C9DF2978448}"/>
          </ac:spMkLst>
        </pc:spChg>
        <pc:spChg chg="add del mod">
          <ac:chgData name="Jonathan Mah" userId="5261b2f2f3e51194" providerId="LiveId" clId="{833092D5-9927-4807-BE3E-672C10A7E002}" dt="2023-06-27T19:23:53.515" v="1075" actId="21"/>
          <ac:spMkLst>
            <pc:docMk/>
            <pc:sldMk cId="2074700781" sldId="419"/>
            <ac:spMk id="37" creationId="{5C554108-76D7-773B-F127-9CC26DF301F4}"/>
          </ac:spMkLst>
        </pc:spChg>
        <pc:spChg chg="add del mod">
          <ac:chgData name="Jonathan Mah" userId="5261b2f2f3e51194" providerId="LiveId" clId="{833092D5-9927-4807-BE3E-672C10A7E002}" dt="2023-06-27T19:23:53.515" v="1075" actId="21"/>
          <ac:spMkLst>
            <pc:docMk/>
            <pc:sldMk cId="2074700781" sldId="419"/>
            <ac:spMk id="38" creationId="{7A805040-C23A-DCF0-01F0-1906D293563E}"/>
          </ac:spMkLst>
        </pc:spChg>
        <pc:spChg chg="add del mod">
          <ac:chgData name="Jonathan Mah" userId="5261b2f2f3e51194" providerId="LiveId" clId="{833092D5-9927-4807-BE3E-672C10A7E002}" dt="2023-06-27T19:23:53.515" v="1075" actId="21"/>
          <ac:spMkLst>
            <pc:docMk/>
            <pc:sldMk cId="2074700781" sldId="419"/>
            <ac:spMk id="39" creationId="{A9F82426-4F34-CFCB-211C-3433E5672291}"/>
          </ac:spMkLst>
        </pc:spChg>
        <pc:spChg chg="add del mod">
          <ac:chgData name="Jonathan Mah" userId="5261b2f2f3e51194" providerId="LiveId" clId="{833092D5-9927-4807-BE3E-672C10A7E002}" dt="2023-06-27T19:23:53.515" v="1075" actId="21"/>
          <ac:spMkLst>
            <pc:docMk/>
            <pc:sldMk cId="2074700781" sldId="419"/>
            <ac:spMk id="40" creationId="{8FA35CAF-7BAF-FDDE-7ABA-9E67E65CB5DB}"/>
          </ac:spMkLst>
        </pc:spChg>
        <pc:spChg chg="add del mod">
          <ac:chgData name="Jonathan Mah" userId="5261b2f2f3e51194" providerId="LiveId" clId="{833092D5-9927-4807-BE3E-672C10A7E002}" dt="2023-06-27T19:23:53.515" v="1075" actId="21"/>
          <ac:spMkLst>
            <pc:docMk/>
            <pc:sldMk cId="2074700781" sldId="419"/>
            <ac:spMk id="41" creationId="{2DC807DD-1998-4576-B839-C9F7E5FA8841}"/>
          </ac:spMkLst>
        </pc:spChg>
        <pc:spChg chg="add del mod">
          <ac:chgData name="Jonathan Mah" userId="5261b2f2f3e51194" providerId="LiveId" clId="{833092D5-9927-4807-BE3E-672C10A7E002}" dt="2023-06-27T19:23:53.515" v="1075" actId="21"/>
          <ac:spMkLst>
            <pc:docMk/>
            <pc:sldMk cId="2074700781" sldId="419"/>
            <ac:spMk id="42" creationId="{C4BFBB72-43BE-A148-5665-912CC6BAAB95}"/>
          </ac:spMkLst>
        </pc:spChg>
        <pc:spChg chg="add del mod">
          <ac:chgData name="Jonathan Mah" userId="5261b2f2f3e51194" providerId="LiveId" clId="{833092D5-9927-4807-BE3E-672C10A7E002}" dt="2023-06-27T19:23:53.515" v="1075" actId="21"/>
          <ac:spMkLst>
            <pc:docMk/>
            <pc:sldMk cId="2074700781" sldId="419"/>
            <ac:spMk id="43" creationId="{AB3211D4-343D-6C8D-87D7-FF5F16D7A46D}"/>
          </ac:spMkLst>
        </pc:spChg>
        <pc:spChg chg="add del mod">
          <ac:chgData name="Jonathan Mah" userId="5261b2f2f3e51194" providerId="LiveId" clId="{833092D5-9927-4807-BE3E-672C10A7E002}" dt="2023-06-27T19:23:53.515" v="1075" actId="21"/>
          <ac:spMkLst>
            <pc:docMk/>
            <pc:sldMk cId="2074700781" sldId="419"/>
            <ac:spMk id="44" creationId="{6F54CBE7-7150-EDC5-D61D-A0FC62204025}"/>
          </ac:spMkLst>
        </pc:spChg>
        <pc:spChg chg="add del mod">
          <ac:chgData name="Jonathan Mah" userId="5261b2f2f3e51194" providerId="LiveId" clId="{833092D5-9927-4807-BE3E-672C10A7E002}" dt="2023-06-27T19:23:53.515" v="1075" actId="21"/>
          <ac:spMkLst>
            <pc:docMk/>
            <pc:sldMk cId="2074700781" sldId="419"/>
            <ac:spMk id="45" creationId="{56E3918C-AE73-E56C-6EC0-C13E15CB38F9}"/>
          </ac:spMkLst>
        </pc:spChg>
        <pc:spChg chg="add del mod">
          <ac:chgData name="Jonathan Mah" userId="5261b2f2f3e51194" providerId="LiveId" clId="{833092D5-9927-4807-BE3E-672C10A7E002}" dt="2023-06-27T19:23:53.515" v="1075" actId="21"/>
          <ac:spMkLst>
            <pc:docMk/>
            <pc:sldMk cId="2074700781" sldId="419"/>
            <ac:spMk id="46" creationId="{94D5BBC3-CDDB-86EE-7AC3-4FD90F1B6E70}"/>
          </ac:spMkLst>
        </pc:spChg>
        <pc:spChg chg="add del mod">
          <ac:chgData name="Jonathan Mah" userId="5261b2f2f3e51194" providerId="LiveId" clId="{833092D5-9927-4807-BE3E-672C10A7E002}" dt="2023-06-27T19:23:53.515" v="1075" actId="21"/>
          <ac:spMkLst>
            <pc:docMk/>
            <pc:sldMk cId="2074700781" sldId="419"/>
            <ac:spMk id="47" creationId="{5FEF011C-0B51-63A0-FDA0-454A5C4C2A4A}"/>
          </ac:spMkLst>
        </pc:spChg>
        <pc:spChg chg="add del mod">
          <ac:chgData name="Jonathan Mah" userId="5261b2f2f3e51194" providerId="LiveId" clId="{833092D5-9927-4807-BE3E-672C10A7E002}" dt="2023-06-27T19:23:53.515" v="1075" actId="21"/>
          <ac:spMkLst>
            <pc:docMk/>
            <pc:sldMk cId="2074700781" sldId="419"/>
            <ac:spMk id="48" creationId="{4D2FBCFC-075F-5BEF-BDB5-2681863922AF}"/>
          </ac:spMkLst>
        </pc:spChg>
        <pc:spChg chg="add del mod">
          <ac:chgData name="Jonathan Mah" userId="5261b2f2f3e51194" providerId="LiveId" clId="{833092D5-9927-4807-BE3E-672C10A7E002}" dt="2023-06-27T19:23:53.515" v="1075" actId="21"/>
          <ac:spMkLst>
            <pc:docMk/>
            <pc:sldMk cId="2074700781" sldId="419"/>
            <ac:spMk id="49" creationId="{DB382C28-62E1-CFBD-8E63-8E2831D0383A}"/>
          </ac:spMkLst>
        </pc:spChg>
        <pc:spChg chg="add del mod">
          <ac:chgData name="Jonathan Mah" userId="5261b2f2f3e51194" providerId="LiveId" clId="{833092D5-9927-4807-BE3E-672C10A7E002}" dt="2023-06-27T19:23:53.515" v="1075" actId="21"/>
          <ac:spMkLst>
            <pc:docMk/>
            <pc:sldMk cId="2074700781" sldId="419"/>
            <ac:spMk id="50" creationId="{957F385A-DE17-34B2-244B-89E3683E7BB2}"/>
          </ac:spMkLst>
        </pc:spChg>
        <pc:spChg chg="add del mod">
          <ac:chgData name="Jonathan Mah" userId="5261b2f2f3e51194" providerId="LiveId" clId="{833092D5-9927-4807-BE3E-672C10A7E002}" dt="2023-06-27T19:23:53.515" v="1075" actId="21"/>
          <ac:spMkLst>
            <pc:docMk/>
            <pc:sldMk cId="2074700781" sldId="419"/>
            <ac:spMk id="51" creationId="{8BC016BE-CED4-3106-06B6-E9D79099C714}"/>
          </ac:spMkLst>
        </pc:spChg>
        <pc:spChg chg="add del mod">
          <ac:chgData name="Jonathan Mah" userId="5261b2f2f3e51194" providerId="LiveId" clId="{833092D5-9927-4807-BE3E-672C10A7E002}" dt="2023-06-27T19:23:53.515" v="1075" actId="21"/>
          <ac:spMkLst>
            <pc:docMk/>
            <pc:sldMk cId="2074700781" sldId="419"/>
            <ac:spMk id="52" creationId="{7A309106-345A-1B69-3823-22A203CCBD2C}"/>
          </ac:spMkLst>
        </pc:spChg>
        <pc:spChg chg="add del mod">
          <ac:chgData name="Jonathan Mah" userId="5261b2f2f3e51194" providerId="LiveId" clId="{833092D5-9927-4807-BE3E-672C10A7E002}" dt="2023-06-27T19:23:53.515" v="1075" actId="21"/>
          <ac:spMkLst>
            <pc:docMk/>
            <pc:sldMk cId="2074700781" sldId="419"/>
            <ac:spMk id="53" creationId="{6E2A1E07-2E9A-1580-2A23-6FCC98773FA4}"/>
          </ac:spMkLst>
        </pc:spChg>
        <pc:spChg chg="add del mod">
          <ac:chgData name="Jonathan Mah" userId="5261b2f2f3e51194" providerId="LiveId" clId="{833092D5-9927-4807-BE3E-672C10A7E002}" dt="2023-06-27T19:23:53.515" v="1075" actId="21"/>
          <ac:spMkLst>
            <pc:docMk/>
            <pc:sldMk cId="2074700781" sldId="419"/>
            <ac:spMk id="54" creationId="{4714AED2-CB10-223D-CE80-3D4F8B8F2746}"/>
          </ac:spMkLst>
        </pc:spChg>
        <pc:spChg chg="add del mod">
          <ac:chgData name="Jonathan Mah" userId="5261b2f2f3e51194" providerId="LiveId" clId="{833092D5-9927-4807-BE3E-672C10A7E002}" dt="2023-06-27T19:23:53.515" v="1075" actId="21"/>
          <ac:spMkLst>
            <pc:docMk/>
            <pc:sldMk cId="2074700781" sldId="419"/>
            <ac:spMk id="56" creationId="{5B3C288E-0D01-B20C-3F9B-1D8E5F12D986}"/>
          </ac:spMkLst>
        </pc:spChg>
        <pc:spChg chg="add del mod">
          <ac:chgData name="Jonathan Mah" userId="5261b2f2f3e51194" providerId="LiveId" clId="{833092D5-9927-4807-BE3E-672C10A7E002}" dt="2023-06-27T19:22:46.616" v="959"/>
          <ac:spMkLst>
            <pc:docMk/>
            <pc:sldMk cId="2074700781" sldId="419"/>
            <ac:spMk id="57" creationId="{06FD664C-F311-47BC-A950-123C445A04E8}"/>
          </ac:spMkLst>
        </pc:spChg>
        <pc:spChg chg="add del mod">
          <ac:chgData name="Jonathan Mah" userId="5261b2f2f3e51194" providerId="LiveId" clId="{833092D5-9927-4807-BE3E-672C10A7E002}" dt="2023-06-27T19:23:53.515" v="1075" actId="21"/>
          <ac:spMkLst>
            <pc:docMk/>
            <pc:sldMk cId="2074700781" sldId="419"/>
            <ac:spMk id="58" creationId="{22A6C343-2478-53BB-4FEC-E80F710780DF}"/>
          </ac:spMkLst>
        </pc:spChg>
        <pc:spChg chg="add mod">
          <ac:chgData name="Jonathan Mah" userId="5261b2f2f3e51194" providerId="LiveId" clId="{833092D5-9927-4807-BE3E-672C10A7E002}" dt="2023-06-28T16:57:36.212" v="1613" actId="1035"/>
          <ac:spMkLst>
            <pc:docMk/>
            <pc:sldMk cId="2074700781" sldId="419"/>
            <ac:spMk id="59" creationId="{3F0FAA6B-3B40-0007-34F9-8C5D8E3768FC}"/>
          </ac:spMkLst>
        </pc:spChg>
        <pc:spChg chg="add mod">
          <ac:chgData name="Jonathan Mah" userId="5261b2f2f3e51194" providerId="LiveId" clId="{833092D5-9927-4807-BE3E-672C10A7E002}" dt="2023-06-28T16:57:36.212" v="1613" actId="1035"/>
          <ac:spMkLst>
            <pc:docMk/>
            <pc:sldMk cId="2074700781" sldId="419"/>
            <ac:spMk id="60" creationId="{67691B33-A4EF-0811-7E5C-9C1B8DE5C6E2}"/>
          </ac:spMkLst>
        </pc:spChg>
        <pc:spChg chg="add mod">
          <ac:chgData name="Jonathan Mah" userId="5261b2f2f3e51194" providerId="LiveId" clId="{833092D5-9927-4807-BE3E-672C10A7E002}" dt="2023-06-28T16:57:03.972" v="1579" actId="1036"/>
          <ac:spMkLst>
            <pc:docMk/>
            <pc:sldMk cId="2074700781" sldId="419"/>
            <ac:spMk id="61" creationId="{DD55B746-0E0B-1925-1251-FF5F89FC36A0}"/>
          </ac:spMkLst>
        </pc:spChg>
        <pc:spChg chg="add mod">
          <ac:chgData name="Jonathan Mah" userId="5261b2f2f3e51194" providerId="LiveId" clId="{833092D5-9927-4807-BE3E-672C10A7E002}" dt="2023-06-28T16:57:03.972" v="1579" actId="1036"/>
          <ac:spMkLst>
            <pc:docMk/>
            <pc:sldMk cId="2074700781" sldId="419"/>
            <ac:spMk id="62" creationId="{D9838ADF-EB20-06E2-748D-3B31770F88E9}"/>
          </ac:spMkLst>
        </pc:spChg>
        <pc:spChg chg="add mod">
          <ac:chgData name="Jonathan Mah" userId="5261b2f2f3e51194" providerId="LiveId" clId="{833092D5-9927-4807-BE3E-672C10A7E002}" dt="2023-06-28T16:57:20.243" v="1597" actId="1036"/>
          <ac:spMkLst>
            <pc:docMk/>
            <pc:sldMk cId="2074700781" sldId="419"/>
            <ac:spMk id="63" creationId="{AF912829-15CA-1C53-4077-9BF6920BD42F}"/>
          </ac:spMkLst>
        </pc:spChg>
        <pc:spChg chg="add mod">
          <ac:chgData name="Jonathan Mah" userId="5261b2f2f3e51194" providerId="LiveId" clId="{833092D5-9927-4807-BE3E-672C10A7E002}" dt="2023-06-28T16:57:20.243" v="1597" actId="1036"/>
          <ac:spMkLst>
            <pc:docMk/>
            <pc:sldMk cId="2074700781" sldId="419"/>
            <ac:spMk id="1024" creationId="{B7808561-37BC-3E0B-E382-EAF4C054804A}"/>
          </ac:spMkLst>
        </pc:spChg>
        <pc:spChg chg="add mod">
          <ac:chgData name="Jonathan Mah" userId="5261b2f2f3e51194" providerId="LiveId" clId="{833092D5-9927-4807-BE3E-672C10A7E002}" dt="2023-06-28T16:57:36.212" v="1613" actId="1035"/>
          <ac:spMkLst>
            <pc:docMk/>
            <pc:sldMk cId="2074700781" sldId="419"/>
            <ac:spMk id="1025" creationId="{7A66EE8E-FEDF-9CEC-2BA2-54E153F191D8}"/>
          </ac:spMkLst>
        </pc:spChg>
        <pc:grpChg chg="mod">
          <ac:chgData name="Jonathan Mah" userId="5261b2f2f3e51194" providerId="LiveId" clId="{833092D5-9927-4807-BE3E-672C10A7E002}" dt="2023-06-28T17:03:48.256" v="1630"/>
          <ac:grpSpMkLst>
            <pc:docMk/>
            <pc:sldMk cId="2074700781" sldId="419"/>
            <ac:grpSpMk id="7" creationId="{EDAAE5ED-3777-6F8B-984F-2AE03F677567}"/>
          </ac:grpSpMkLst>
        </pc:grpChg>
        <pc:grpChg chg="mod">
          <ac:chgData name="Jonathan Mah" userId="5261b2f2f3e51194" providerId="LiveId" clId="{833092D5-9927-4807-BE3E-672C10A7E002}" dt="2023-06-28T17:03:47.326" v="1627"/>
          <ac:grpSpMkLst>
            <pc:docMk/>
            <pc:sldMk cId="2074700781" sldId="419"/>
            <ac:grpSpMk id="10" creationId="{25F19582-442C-B2F1-0850-31AC4E728F2D}"/>
          </ac:grpSpMkLst>
        </pc:grpChg>
        <pc:picChg chg="add mod ord">
          <ac:chgData name="Jonathan Mah" userId="5261b2f2f3e51194" providerId="LiveId" clId="{833092D5-9927-4807-BE3E-672C10A7E002}" dt="2023-06-28T17:05:51.700" v="1639" actId="1076"/>
          <ac:picMkLst>
            <pc:docMk/>
            <pc:sldMk cId="2074700781" sldId="419"/>
            <ac:picMk id="3" creationId="{0316EB04-4BC5-29AB-8098-13C75B376B1A}"/>
          </ac:picMkLst>
        </pc:picChg>
        <pc:picChg chg="add del">
          <ac:chgData name="Jonathan Mah" userId="5261b2f2f3e51194" providerId="LiveId" clId="{833092D5-9927-4807-BE3E-672C10A7E002}" dt="2023-06-27T20:55:57.719" v="1198" actId="478"/>
          <ac:picMkLst>
            <pc:docMk/>
            <pc:sldMk cId="2074700781" sldId="419"/>
            <ac:picMk id="1026" creationId="{5B16D2F5-A6E1-FF03-E820-A58D1009A061}"/>
          </ac:picMkLst>
        </pc:picChg>
        <pc:picChg chg="add del mod">
          <ac:chgData name="Jonathan Mah" userId="5261b2f2f3e51194" providerId="LiveId" clId="{833092D5-9927-4807-BE3E-672C10A7E002}" dt="2023-06-27T19:41:19.931" v="1137"/>
          <ac:picMkLst>
            <pc:docMk/>
            <pc:sldMk cId="2074700781" sldId="419"/>
            <ac:picMk id="1028" creationId="{508B3C07-ACEB-EC58-5A7E-B0434D352B1D}"/>
          </ac:picMkLst>
        </pc:picChg>
        <pc:picChg chg="add del mod ord">
          <ac:chgData name="Jonathan Mah" userId="5261b2f2f3e51194" providerId="LiveId" clId="{833092D5-9927-4807-BE3E-672C10A7E002}" dt="2023-06-28T16:56:16.548" v="1537" actId="478"/>
          <ac:picMkLst>
            <pc:docMk/>
            <pc:sldMk cId="2074700781" sldId="419"/>
            <ac:picMk id="1029" creationId="{74C48B16-4ED6-CE26-2F0A-99290D1AAAED}"/>
          </ac:picMkLst>
        </pc:picChg>
        <pc:inkChg chg="add del mod">
          <ac:chgData name="Jonathan Mah" userId="5261b2f2f3e51194" providerId="LiveId" clId="{833092D5-9927-4807-BE3E-672C10A7E002}" dt="2023-06-28T17:03:48.986" v="1632" actId="9405"/>
          <ac:inkMkLst>
            <pc:docMk/>
            <pc:sldMk cId="2074700781" sldId="419"/>
            <ac:inkMk id="4" creationId="{EFF48C4D-4843-D786-6C5F-97BB73814081}"/>
          </ac:inkMkLst>
        </pc:inkChg>
        <pc:inkChg chg="add del mod">
          <ac:chgData name="Jonathan Mah" userId="5261b2f2f3e51194" providerId="LiveId" clId="{833092D5-9927-4807-BE3E-672C10A7E002}" dt="2023-06-28T17:03:48.677" v="1631" actId="9405"/>
          <ac:inkMkLst>
            <pc:docMk/>
            <pc:sldMk cId="2074700781" sldId="419"/>
            <ac:inkMk id="5" creationId="{38CB0F0F-1288-02DA-712D-3CC4C46EC4A6}"/>
          </ac:inkMkLst>
        </pc:inkChg>
        <pc:inkChg chg="add del mod">
          <ac:chgData name="Jonathan Mah" userId="5261b2f2f3e51194" providerId="LiveId" clId="{833092D5-9927-4807-BE3E-672C10A7E002}" dt="2023-06-28T17:03:48.256" v="1630"/>
          <ac:inkMkLst>
            <pc:docMk/>
            <pc:sldMk cId="2074700781" sldId="419"/>
            <ac:inkMk id="6" creationId="{3ED3A777-6A6C-71F3-1BB2-A65481D06E31}"/>
          </ac:inkMkLst>
        </pc:inkChg>
        <pc:inkChg chg="add del mod">
          <ac:chgData name="Jonathan Mah" userId="5261b2f2f3e51194" providerId="LiveId" clId="{833092D5-9927-4807-BE3E-672C10A7E002}" dt="2023-06-28T17:03:47.923" v="1628" actId="9405"/>
          <ac:inkMkLst>
            <pc:docMk/>
            <pc:sldMk cId="2074700781" sldId="419"/>
            <ac:inkMk id="8" creationId="{4EB58899-0BA6-BBB6-D3C5-634FD1174900}"/>
          </ac:inkMkLst>
        </pc:inkChg>
        <pc:inkChg chg="add del mod">
          <ac:chgData name="Jonathan Mah" userId="5261b2f2f3e51194" providerId="LiveId" clId="{833092D5-9927-4807-BE3E-672C10A7E002}" dt="2023-06-28T17:03:47.326" v="1627"/>
          <ac:inkMkLst>
            <pc:docMk/>
            <pc:sldMk cId="2074700781" sldId="419"/>
            <ac:inkMk id="9" creationId="{6D42BA4E-40BC-4779-1306-F98BA60A6FFA}"/>
          </ac:inkMkLst>
        </pc:inkChg>
        <pc:inkChg chg="add del">
          <ac:chgData name="Jonathan Mah" userId="5261b2f2f3e51194" providerId="LiveId" clId="{833092D5-9927-4807-BE3E-672C10A7E002}" dt="2023-06-28T17:03:46.509" v="1625" actId="9405"/>
          <ac:inkMkLst>
            <pc:docMk/>
            <pc:sldMk cId="2074700781" sldId="419"/>
            <ac:inkMk id="11" creationId="{262C1A38-8983-C803-0F66-C49045CB8FD0}"/>
          </ac:inkMkLst>
        </pc:inkChg>
        <pc:cxnChg chg="add del mod">
          <ac:chgData name="Jonathan Mah" userId="5261b2f2f3e51194" providerId="LiveId" clId="{833092D5-9927-4807-BE3E-672C10A7E002}" dt="2023-06-27T19:23:53.515" v="1075" actId="21"/>
          <ac:cxnSpMkLst>
            <pc:docMk/>
            <pc:sldMk cId="2074700781" sldId="419"/>
            <ac:cxnSpMk id="28" creationId="{DC8816F7-BC71-9AE8-4CF9-061768D20781}"/>
          </ac:cxnSpMkLst>
        </pc:cxnChg>
        <pc:cxnChg chg="add del mod">
          <ac:chgData name="Jonathan Mah" userId="5261b2f2f3e51194" providerId="LiveId" clId="{833092D5-9927-4807-BE3E-672C10A7E002}" dt="2023-06-27T19:23:53.515" v="1075" actId="21"/>
          <ac:cxnSpMkLst>
            <pc:docMk/>
            <pc:sldMk cId="2074700781" sldId="419"/>
            <ac:cxnSpMk id="31" creationId="{77600582-19EE-8669-8E20-4DC5B9336052}"/>
          </ac:cxnSpMkLst>
        </pc:cxnChg>
        <pc:cxnChg chg="add del mod">
          <ac:chgData name="Jonathan Mah" userId="5261b2f2f3e51194" providerId="LiveId" clId="{833092D5-9927-4807-BE3E-672C10A7E002}" dt="2023-06-27T19:23:53.515" v="1075" actId="21"/>
          <ac:cxnSpMkLst>
            <pc:docMk/>
            <pc:sldMk cId="2074700781" sldId="419"/>
            <ac:cxnSpMk id="55" creationId="{81D8E361-51C4-2950-BE0A-7A5CFC5353F2}"/>
          </ac:cxnSpMkLst>
        </pc:cxnChg>
      </pc:sldChg>
      <pc:sldChg chg="addSp delSp modSp new mod">
        <pc:chgData name="Jonathan Mah" userId="5261b2f2f3e51194" providerId="LiveId" clId="{833092D5-9927-4807-BE3E-672C10A7E002}" dt="2023-08-09T20:59:14.577" v="3100" actId="1037"/>
        <pc:sldMkLst>
          <pc:docMk/>
          <pc:sldMk cId="3952196035" sldId="420"/>
        </pc:sldMkLst>
        <pc:spChg chg="del">
          <ac:chgData name="Jonathan Mah" userId="5261b2f2f3e51194" providerId="LiveId" clId="{833092D5-9927-4807-BE3E-672C10A7E002}" dt="2023-06-27T20:30:21.457" v="1166" actId="478"/>
          <ac:spMkLst>
            <pc:docMk/>
            <pc:sldMk cId="3952196035" sldId="420"/>
            <ac:spMk id="2" creationId="{C5DFCC4C-1CE6-E93B-6F38-3162941D5ADF}"/>
          </ac:spMkLst>
        </pc:spChg>
        <pc:spChg chg="del">
          <ac:chgData name="Jonathan Mah" userId="5261b2f2f3e51194" providerId="LiveId" clId="{833092D5-9927-4807-BE3E-672C10A7E002}" dt="2023-06-27T20:30:21.457" v="1166" actId="478"/>
          <ac:spMkLst>
            <pc:docMk/>
            <pc:sldMk cId="3952196035" sldId="420"/>
            <ac:spMk id="3" creationId="{0DA38C90-360C-9FD2-D37B-2813D2B830D0}"/>
          </ac:spMkLst>
        </pc:spChg>
        <pc:spChg chg="add mod">
          <ac:chgData name="Jonathan Mah" userId="5261b2f2f3e51194" providerId="LiveId" clId="{833092D5-9927-4807-BE3E-672C10A7E002}" dt="2023-08-09T20:59:14.577" v="3100" actId="1037"/>
          <ac:spMkLst>
            <pc:docMk/>
            <pc:sldMk cId="3952196035" sldId="420"/>
            <ac:spMk id="12" creationId="{12CC7DDD-D956-59FD-149C-6696E1BC52C8}"/>
          </ac:spMkLst>
        </pc:spChg>
        <pc:spChg chg="add mod">
          <ac:chgData name="Jonathan Mah" userId="5261b2f2f3e51194" providerId="LiveId" clId="{833092D5-9927-4807-BE3E-672C10A7E002}" dt="2023-08-09T20:59:14.577" v="3100" actId="1037"/>
          <ac:spMkLst>
            <pc:docMk/>
            <pc:sldMk cId="3952196035" sldId="420"/>
            <ac:spMk id="13" creationId="{9CFCFC45-0AF4-5F57-1A6D-4F4FC61B70C5}"/>
          </ac:spMkLst>
        </pc:spChg>
        <pc:picChg chg="add del mod ord">
          <ac:chgData name="Jonathan Mah" userId="5261b2f2f3e51194" providerId="LiveId" clId="{833092D5-9927-4807-BE3E-672C10A7E002}" dt="2023-06-28T21:19:46.415" v="1758" actId="478"/>
          <ac:picMkLst>
            <pc:docMk/>
            <pc:sldMk cId="3952196035" sldId="420"/>
            <ac:picMk id="3" creationId="{873CD21C-5787-FB5B-79F2-993C033E5133}"/>
          </ac:picMkLst>
        </pc:picChg>
        <pc:picChg chg="add del mod">
          <ac:chgData name="Jonathan Mah" userId="5261b2f2f3e51194" providerId="LiveId" clId="{833092D5-9927-4807-BE3E-672C10A7E002}" dt="2023-08-09T20:58:31.180" v="3079" actId="478"/>
          <ac:picMkLst>
            <pc:docMk/>
            <pc:sldMk cId="3952196035" sldId="420"/>
            <ac:picMk id="3" creationId="{BF66D61B-CD02-2FF4-BD6A-CA8B8C6293CA}"/>
          </ac:picMkLst>
        </pc:picChg>
        <pc:picChg chg="add del mod ord">
          <ac:chgData name="Jonathan Mah" userId="5261b2f2f3e51194" providerId="LiveId" clId="{833092D5-9927-4807-BE3E-672C10A7E002}" dt="2023-06-28T23:57:42.193" v="1809" actId="478"/>
          <ac:picMkLst>
            <pc:docMk/>
            <pc:sldMk cId="3952196035" sldId="420"/>
            <ac:picMk id="5" creationId="{167071F2-C1BE-A8CC-6641-7AD9F088BFB2}"/>
          </ac:picMkLst>
        </pc:picChg>
        <pc:picChg chg="add mod ord">
          <ac:chgData name="Jonathan Mah" userId="5261b2f2f3e51194" providerId="LiveId" clId="{833092D5-9927-4807-BE3E-672C10A7E002}" dt="2023-08-09T20:58:47.679" v="3082" actId="167"/>
          <ac:picMkLst>
            <pc:docMk/>
            <pc:sldMk cId="3952196035" sldId="420"/>
            <ac:picMk id="5" creationId="{8D3B23E3-3FA6-1CED-F224-CEEABE31539E}"/>
          </ac:picMkLst>
        </pc:picChg>
        <pc:picChg chg="add del mod">
          <ac:chgData name="Jonathan Mah" userId="5261b2f2f3e51194" providerId="LiveId" clId="{833092D5-9927-4807-BE3E-672C10A7E002}" dt="2023-06-27T20:31:31.357" v="1170" actId="478"/>
          <ac:picMkLst>
            <pc:docMk/>
            <pc:sldMk cId="3952196035" sldId="420"/>
            <ac:picMk id="5" creationId="{C4918BA9-E0F0-F69B-0801-D8D930E39B1A}"/>
          </ac:picMkLst>
        </pc:picChg>
        <pc:picChg chg="add del mod ord">
          <ac:chgData name="Jonathan Mah" userId="5261b2f2f3e51194" providerId="LiveId" clId="{833092D5-9927-4807-BE3E-672C10A7E002}" dt="2023-08-09T20:54:33.758" v="3076" actId="478"/>
          <ac:picMkLst>
            <pc:docMk/>
            <pc:sldMk cId="3952196035" sldId="420"/>
            <ac:picMk id="7" creationId="{1259AC3B-9DDF-AE9F-18D1-B571FD110E08}"/>
          </ac:picMkLst>
        </pc:picChg>
        <pc:picChg chg="add del mod">
          <ac:chgData name="Jonathan Mah" userId="5261b2f2f3e51194" providerId="LiveId" clId="{833092D5-9927-4807-BE3E-672C10A7E002}" dt="2023-06-27T20:33:34.128" v="1173" actId="478"/>
          <ac:picMkLst>
            <pc:docMk/>
            <pc:sldMk cId="3952196035" sldId="420"/>
            <ac:picMk id="7" creationId="{52BFA46B-272A-99BC-3B5D-6492A5977488}"/>
          </ac:picMkLst>
        </pc:picChg>
        <pc:picChg chg="add del mod">
          <ac:chgData name="Jonathan Mah" userId="5261b2f2f3e51194" providerId="LiveId" clId="{833092D5-9927-4807-BE3E-672C10A7E002}" dt="2023-06-27T20:41:16.469" v="1177" actId="478"/>
          <ac:picMkLst>
            <pc:docMk/>
            <pc:sldMk cId="3952196035" sldId="420"/>
            <ac:picMk id="9" creationId="{9E5580BA-F7E8-5A1F-57A2-FA9296525EF5}"/>
          </ac:picMkLst>
        </pc:picChg>
        <pc:picChg chg="add del mod">
          <ac:chgData name="Jonathan Mah" userId="5261b2f2f3e51194" providerId="LiveId" clId="{833092D5-9927-4807-BE3E-672C10A7E002}" dt="2023-06-28T21:17:47.299" v="1753" actId="478"/>
          <ac:picMkLst>
            <pc:docMk/>
            <pc:sldMk cId="3952196035" sldId="420"/>
            <ac:picMk id="11" creationId="{C83AB3ED-FAAB-1F5D-EAF9-566FDF1BFB0A}"/>
          </ac:picMkLst>
        </pc:picChg>
      </pc:sldChg>
      <pc:sldChg chg="addSp delSp modSp new del mod">
        <pc:chgData name="Jonathan Mah" userId="5261b2f2f3e51194" providerId="LiveId" clId="{833092D5-9927-4807-BE3E-672C10A7E002}" dt="2023-06-28T21:17:45.640" v="1752" actId="47"/>
        <pc:sldMkLst>
          <pc:docMk/>
          <pc:sldMk cId="3319548349" sldId="421"/>
        </pc:sldMkLst>
        <pc:spChg chg="del">
          <ac:chgData name="Jonathan Mah" userId="5261b2f2f3e51194" providerId="LiveId" clId="{833092D5-9927-4807-BE3E-672C10A7E002}" dt="2023-06-27T20:44:26.131" v="1187" actId="478"/>
          <ac:spMkLst>
            <pc:docMk/>
            <pc:sldMk cId="3319548349" sldId="421"/>
            <ac:spMk id="2" creationId="{C64DEE94-30BA-639B-E1AE-E2E9F08F25E4}"/>
          </ac:spMkLst>
        </pc:spChg>
        <pc:spChg chg="del">
          <ac:chgData name="Jonathan Mah" userId="5261b2f2f3e51194" providerId="LiveId" clId="{833092D5-9927-4807-BE3E-672C10A7E002}" dt="2023-06-27T20:44:26.131" v="1187" actId="478"/>
          <ac:spMkLst>
            <pc:docMk/>
            <pc:sldMk cId="3319548349" sldId="421"/>
            <ac:spMk id="3" creationId="{2A5214AF-FFF1-C62E-7AE8-A0EB604CB0D0}"/>
          </ac:spMkLst>
        </pc:spChg>
        <pc:spChg chg="add del mod">
          <ac:chgData name="Jonathan Mah" userId="5261b2f2f3e51194" providerId="LiveId" clId="{833092D5-9927-4807-BE3E-672C10A7E002}" dt="2023-06-27T20:44:33.225" v="1191" actId="478"/>
          <ac:spMkLst>
            <pc:docMk/>
            <pc:sldMk cId="3319548349" sldId="421"/>
            <ac:spMk id="5" creationId="{289045E4-4E96-7568-FD2C-A92EBA62C865}"/>
          </ac:spMkLst>
        </pc:spChg>
        <pc:spChg chg="add mod">
          <ac:chgData name="Jonathan Mah" userId="5261b2f2f3e51194" providerId="LiveId" clId="{833092D5-9927-4807-BE3E-672C10A7E002}" dt="2023-06-27T20:45:26.385" v="1197"/>
          <ac:spMkLst>
            <pc:docMk/>
            <pc:sldMk cId="3319548349" sldId="421"/>
            <ac:spMk id="10" creationId="{9D9177D2-24E2-BC9C-9847-6A3461BE6C1C}"/>
          </ac:spMkLst>
        </pc:spChg>
        <pc:spChg chg="add mod">
          <ac:chgData name="Jonathan Mah" userId="5261b2f2f3e51194" providerId="LiveId" clId="{833092D5-9927-4807-BE3E-672C10A7E002}" dt="2023-06-27T20:45:26.385" v="1197"/>
          <ac:spMkLst>
            <pc:docMk/>
            <pc:sldMk cId="3319548349" sldId="421"/>
            <ac:spMk id="11" creationId="{A938B8B4-9CB8-7980-1A32-FD84B4B108AC}"/>
          </ac:spMkLst>
        </pc:spChg>
        <pc:picChg chg="add del mod">
          <ac:chgData name="Jonathan Mah" userId="5261b2f2f3e51194" providerId="LiveId" clId="{833092D5-9927-4807-BE3E-672C10A7E002}" dt="2023-06-27T20:44:45.342" v="1193" actId="478"/>
          <ac:picMkLst>
            <pc:docMk/>
            <pc:sldMk cId="3319548349" sldId="421"/>
            <ac:picMk id="7" creationId="{F9D27E0B-B5FF-CA32-9B1A-37F1A0D0FAB6}"/>
          </ac:picMkLst>
        </pc:picChg>
        <pc:picChg chg="add mod">
          <ac:chgData name="Jonathan Mah" userId="5261b2f2f3e51194" providerId="LiveId" clId="{833092D5-9927-4807-BE3E-672C10A7E002}" dt="2023-06-27T20:45:19.162" v="1196" actId="962"/>
          <ac:picMkLst>
            <pc:docMk/>
            <pc:sldMk cId="3319548349" sldId="421"/>
            <ac:picMk id="9" creationId="{52C5573D-6EBC-C2A6-5E8F-01203E97F1C5}"/>
          </ac:picMkLst>
        </pc:picChg>
      </pc:sldChg>
      <pc:sldChg chg="addSp delSp modSp add mod">
        <pc:chgData name="Jonathan Mah" userId="5261b2f2f3e51194" providerId="LiveId" clId="{833092D5-9927-4807-BE3E-672C10A7E002}" dt="2023-06-28T16:44:27.840" v="1533" actId="1038"/>
        <pc:sldMkLst>
          <pc:docMk/>
          <pc:sldMk cId="29572235" sldId="422"/>
        </pc:sldMkLst>
        <pc:spChg chg="del">
          <ac:chgData name="Jonathan Mah" userId="5261b2f2f3e51194" providerId="LiveId" clId="{833092D5-9927-4807-BE3E-672C10A7E002}" dt="2023-06-28T16:42:07.639" v="1342" actId="478"/>
          <ac:spMkLst>
            <pc:docMk/>
            <pc:sldMk cId="29572235" sldId="422"/>
            <ac:spMk id="3" creationId="{E045C57F-5BD5-0644-1B90-BFE7968076DB}"/>
          </ac:spMkLst>
        </pc:spChg>
        <pc:spChg chg="add mod">
          <ac:chgData name="Jonathan Mah" userId="5261b2f2f3e51194" providerId="LiveId" clId="{833092D5-9927-4807-BE3E-672C10A7E002}" dt="2023-06-28T16:44:14.620" v="1506" actId="1036"/>
          <ac:spMkLst>
            <pc:docMk/>
            <pc:sldMk cId="29572235" sldId="422"/>
            <ac:spMk id="5" creationId="{FD3A128A-0A72-3130-9EB8-A35673D46126}"/>
          </ac:spMkLst>
        </pc:spChg>
        <pc:spChg chg="add mod">
          <ac:chgData name="Jonathan Mah" userId="5261b2f2f3e51194" providerId="LiveId" clId="{833092D5-9927-4807-BE3E-672C10A7E002}" dt="2023-06-28T16:44:24.582" v="1525" actId="1038"/>
          <ac:spMkLst>
            <pc:docMk/>
            <pc:sldMk cId="29572235" sldId="422"/>
            <ac:spMk id="6" creationId="{0461E8FA-41FD-D1B0-279B-F4A7060650EC}"/>
          </ac:spMkLst>
        </pc:spChg>
        <pc:spChg chg="del">
          <ac:chgData name="Jonathan Mah" userId="5261b2f2f3e51194" providerId="LiveId" clId="{833092D5-9927-4807-BE3E-672C10A7E002}" dt="2023-06-28T16:42:07.639" v="1342" actId="478"/>
          <ac:spMkLst>
            <pc:docMk/>
            <pc:sldMk cId="29572235" sldId="422"/>
            <ac:spMk id="7" creationId="{42A7C350-228F-9D53-608A-54A72F667D97}"/>
          </ac:spMkLst>
        </pc:spChg>
        <pc:spChg chg="del">
          <ac:chgData name="Jonathan Mah" userId="5261b2f2f3e51194" providerId="LiveId" clId="{833092D5-9927-4807-BE3E-672C10A7E002}" dt="2023-06-28T16:42:07.639" v="1342" actId="478"/>
          <ac:spMkLst>
            <pc:docMk/>
            <pc:sldMk cId="29572235" sldId="422"/>
            <ac:spMk id="8" creationId="{8C722F3E-5A81-F83D-A2D0-F3FE4498A087}"/>
          </ac:spMkLst>
        </pc:spChg>
        <pc:spChg chg="del">
          <ac:chgData name="Jonathan Mah" userId="5261b2f2f3e51194" providerId="LiveId" clId="{833092D5-9927-4807-BE3E-672C10A7E002}" dt="2023-06-28T16:42:07.639" v="1342" actId="478"/>
          <ac:spMkLst>
            <pc:docMk/>
            <pc:sldMk cId="29572235" sldId="422"/>
            <ac:spMk id="9" creationId="{49070547-F918-1850-EC8E-2FB91CC33BDB}"/>
          </ac:spMkLst>
        </pc:spChg>
        <pc:spChg chg="add mod">
          <ac:chgData name="Jonathan Mah" userId="5261b2f2f3e51194" providerId="LiveId" clId="{833092D5-9927-4807-BE3E-672C10A7E002}" dt="2023-06-28T16:44:21.319" v="1516" actId="1038"/>
          <ac:spMkLst>
            <pc:docMk/>
            <pc:sldMk cId="29572235" sldId="422"/>
            <ac:spMk id="10" creationId="{CC6D6C3E-E704-FCE4-B0BF-6F8CE1D01931}"/>
          </ac:spMkLst>
        </pc:spChg>
        <pc:spChg chg="del">
          <ac:chgData name="Jonathan Mah" userId="5261b2f2f3e51194" providerId="LiveId" clId="{833092D5-9927-4807-BE3E-672C10A7E002}" dt="2023-06-28T16:42:07.639" v="1342" actId="478"/>
          <ac:spMkLst>
            <pc:docMk/>
            <pc:sldMk cId="29572235" sldId="422"/>
            <ac:spMk id="11" creationId="{2F0E0D1F-DEB5-26BD-7B26-A8F3D787F453}"/>
          </ac:spMkLst>
        </pc:spChg>
        <pc:spChg chg="del">
          <ac:chgData name="Jonathan Mah" userId="5261b2f2f3e51194" providerId="LiveId" clId="{833092D5-9927-4807-BE3E-672C10A7E002}" dt="2023-06-28T16:42:07.639" v="1342" actId="478"/>
          <ac:spMkLst>
            <pc:docMk/>
            <pc:sldMk cId="29572235" sldId="422"/>
            <ac:spMk id="12" creationId="{FB5BC787-3A71-1B3B-3EB9-7435773DC85B}"/>
          </ac:spMkLst>
        </pc:spChg>
        <pc:spChg chg="del">
          <ac:chgData name="Jonathan Mah" userId="5261b2f2f3e51194" providerId="LiveId" clId="{833092D5-9927-4807-BE3E-672C10A7E002}" dt="2023-06-28T16:42:07.639" v="1342" actId="478"/>
          <ac:spMkLst>
            <pc:docMk/>
            <pc:sldMk cId="29572235" sldId="422"/>
            <ac:spMk id="14" creationId="{D5A48ADE-F577-27AD-1B7E-CF549FCD2D09}"/>
          </ac:spMkLst>
        </pc:spChg>
        <pc:spChg chg="del">
          <ac:chgData name="Jonathan Mah" userId="5261b2f2f3e51194" providerId="LiveId" clId="{833092D5-9927-4807-BE3E-672C10A7E002}" dt="2023-06-28T16:42:07.639" v="1342" actId="478"/>
          <ac:spMkLst>
            <pc:docMk/>
            <pc:sldMk cId="29572235" sldId="422"/>
            <ac:spMk id="15" creationId="{DE082176-ED21-6073-9D68-22A672D0F146}"/>
          </ac:spMkLst>
        </pc:spChg>
        <pc:spChg chg="del">
          <ac:chgData name="Jonathan Mah" userId="5261b2f2f3e51194" providerId="LiveId" clId="{833092D5-9927-4807-BE3E-672C10A7E002}" dt="2023-06-28T16:42:07.639" v="1342" actId="478"/>
          <ac:spMkLst>
            <pc:docMk/>
            <pc:sldMk cId="29572235" sldId="422"/>
            <ac:spMk id="16" creationId="{95CBBC51-1E06-1BD4-5B27-D49143307DE7}"/>
          </ac:spMkLst>
        </pc:spChg>
        <pc:spChg chg="del">
          <ac:chgData name="Jonathan Mah" userId="5261b2f2f3e51194" providerId="LiveId" clId="{833092D5-9927-4807-BE3E-672C10A7E002}" dt="2023-06-28T16:42:07.639" v="1342" actId="478"/>
          <ac:spMkLst>
            <pc:docMk/>
            <pc:sldMk cId="29572235" sldId="422"/>
            <ac:spMk id="23" creationId="{AFBFC052-67B7-8EA2-F913-830D859772EF}"/>
          </ac:spMkLst>
        </pc:spChg>
        <pc:spChg chg="del">
          <ac:chgData name="Jonathan Mah" userId="5261b2f2f3e51194" providerId="LiveId" clId="{833092D5-9927-4807-BE3E-672C10A7E002}" dt="2023-06-28T16:42:07.639" v="1342" actId="478"/>
          <ac:spMkLst>
            <pc:docMk/>
            <pc:sldMk cId="29572235" sldId="422"/>
            <ac:spMk id="24" creationId="{D827A903-6AD3-C72D-56E3-10EBCA00BB49}"/>
          </ac:spMkLst>
        </pc:spChg>
        <pc:spChg chg="del">
          <ac:chgData name="Jonathan Mah" userId="5261b2f2f3e51194" providerId="LiveId" clId="{833092D5-9927-4807-BE3E-672C10A7E002}" dt="2023-06-28T16:42:07.639" v="1342" actId="478"/>
          <ac:spMkLst>
            <pc:docMk/>
            <pc:sldMk cId="29572235" sldId="422"/>
            <ac:spMk id="25" creationId="{215A4A04-C334-A4B4-E2E0-06A11DC5AF72}"/>
          </ac:spMkLst>
        </pc:spChg>
        <pc:spChg chg="del">
          <ac:chgData name="Jonathan Mah" userId="5261b2f2f3e51194" providerId="LiveId" clId="{833092D5-9927-4807-BE3E-672C10A7E002}" dt="2023-06-28T16:42:07.639" v="1342" actId="478"/>
          <ac:spMkLst>
            <pc:docMk/>
            <pc:sldMk cId="29572235" sldId="422"/>
            <ac:spMk id="26" creationId="{5D4E31C2-6B0F-D9A6-E040-33550559FE84}"/>
          </ac:spMkLst>
        </pc:spChg>
        <pc:spChg chg="del">
          <ac:chgData name="Jonathan Mah" userId="5261b2f2f3e51194" providerId="LiveId" clId="{833092D5-9927-4807-BE3E-672C10A7E002}" dt="2023-06-28T16:42:07.639" v="1342" actId="478"/>
          <ac:spMkLst>
            <pc:docMk/>
            <pc:sldMk cId="29572235" sldId="422"/>
            <ac:spMk id="27" creationId="{EDE75659-14FB-EFFF-4E31-10B42FA7B532}"/>
          </ac:spMkLst>
        </pc:spChg>
        <pc:spChg chg="add mod">
          <ac:chgData name="Jonathan Mah" userId="5261b2f2f3e51194" providerId="LiveId" clId="{833092D5-9927-4807-BE3E-672C10A7E002}" dt="2023-06-28T16:44:07.374" v="1482" actId="1035"/>
          <ac:spMkLst>
            <pc:docMk/>
            <pc:sldMk cId="29572235" sldId="422"/>
            <ac:spMk id="28" creationId="{2CBFBE07-2D83-E997-DAE3-9A967F36100F}"/>
          </ac:spMkLst>
        </pc:spChg>
        <pc:spChg chg="del">
          <ac:chgData name="Jonathan Mah" userId="5261b2f2f3e51194" providerId="LiveId" clId="{833092D5-9927-4807-BE3E-672C10A7E002}" dt="2023-06-28T16:42:07.639" v="1342" actId="478"/>
          <ac:spMkLst>
            <pc:docMk/>
            <pc:sldMk cId="29572235" sldId="422"/>
            <ac:spMk id="29" creationId="{4F232189-43A3-FFBA-81B1-79A45A9C78B5}"/>
          </ac:spMkLst>
        </pc:spChg>
        <pc:spChg chg="del">
          <ac:chgData name="Jonathan Mah" userId="5261b2f2f3e51194" providerId="LiveId" clId="{833092D5-9927-4807-BE3E-672C10A7E002}" dt="2023-06-28T16:42:07.639" v="1342" actId="478"/>
          <ac:spMkLst>
            <pc:docMk/>
            <pc:sldMk cId="29572235" sldId="422"/>
            <ac:spMk id="30" creationId="{F354C963-2232-7F9B-16E5-84C01783A459}"/>
          </ac:spMkLst>
        </pc:spChg>
        <pc:spChg chg="del">
          <ac:chgData name="Jonathan Mah" userId="5261b2f2f3e51194" providerId="LiveId" clId="{833092D5-9927-4807-BE3E-672C10A7E002}" dt="2023-06-28T16:42:07.639" v="1342" actId="478"/>
          <ac:spMkLst>
            <pc:docMk/>
            <pc:sldMk cId="29572235" sldId="422"/>
            <ac:spMk id="31" creationId="{CCAA74E9-4C19-79BF-D893-BDFC72742ED2}"/>
          </ac:spMkLst>
        </pc:spChg>
        <pc:spChg chg="del">
          <ac:chgData name="Jonathan Mah" userId="5261b2f2f3e51194" providerId="LiveId" clId="{833092D5-9927-4807-BE3E-672C10A7E002}" dt="2023-06-28T16:42:07.639" v="1342" actId="478"/>
          <ac:spMkLst>
            <pc:docMk/>
            <pc:sldMk cId="29572235" sldId="422"/>
            <ac:spMk id="32" creationId="{B385F478-C06D-6E2D-3F5B-FD14F152EC92}"/>
          </ac:spMkLst>
        </pc:spChg>
        <pc:spChg chg="del">
          <ac:chgData name="Jonathan Mah" userId="5261b2f2f3e51194" providerId="LiveId" clId="{833092D5-9927-4807-BE3E-672C10A7E002}" dt="2023-06-28T16:42:07.639" v="1342" actId="478"/>
          <ac:spMkLst>
            <pc:docMk/>
            <pc:sldMk cId="29572235" sldId="422"/>
            <ac:spMk id="33" creationId="{38694E05-0156-AC2F-0348-690113E1F0CC}"/>
          </ac:spMkLst>
        </pc:spChg>
        <pc:spChg chg="del">
          <ac:chgData name="Jonathan Mah" userId="5261b2f2f3e51194" providerId="LiveId" clId="{833092D5-9927-4807-BE3E-672C10A7E002}" dt="2023-06-28T16:42:07.639" v="1342" actId="478"/>
          <ac:spMkLst>
            <pc:docMk/>
            <pc:sldMk cId="29572235" sldId="422"/>
            <ac:spMk id="34" creationId="{66EC8D27-ABF2-95D3-7ABC-229A19F380F5}"/>
          </ac:spMkLst>
        </pc:spChg>
        <pc:spChg chg="del">
          <ac:chgData name="Jonathan Mah" userId="5261b2f2f3e51194" providerId="LiveId" clId="{833092D5-9927-4807-BE3E-672C10A7E002}" dt="2023-06-28T16:42:07.639" v="1342" actId="478"/>
          <ac:spMkLst>
            <pc:docMk/>
            <pc:sldMk cId="29572235" sldId="422"/>
            <ac:spMk id="35" creationId="{FF7F3BD0-06EB-F7B6-81B6-9CFC9168A7FA}"/>
          </ac:spMkLst>
        </pc:spChg>
        <pc:spChg chg="del">
          <ac:chgData name="Jonathan Mah" userId="5261b2f2f3e51194" providerId="LiveId" clId="{833092D5-9927-4807-BE3E-672C10A7E002}" dt="2023-06-28T16:42:07.639" v="1342" actId="478"/>
          <ac:spMkLst>
            <pc:docMk/>
            <pc:sldMk cId="29572235" sldId="422"/>
            <ac:spMk id="36" creationId="{47E03BEC-11C2-7FB7-8B33-56E723DAA076}"/>
          </ac:spMkLst>
        </pc:spChg>
        <pc:spChg chg="del">
          <ac:chgData name="Jonathan Mah" userId="5261b2f2f3e51194" providerId="LiveId" clId="{833092D5-9927-4807-BE3E-672C10A7E002}" dt="2023-06-28T16:42:07.639" v="1342" actId="478"/>
          <ac:spMkLst>
            <pc:docMk/>
            <pc:sldMk cId="29572235" sldId="422"/>
            <ac:spMk id="37" creationId="{E175610C-D1A9-C7A3-7767-50592B7668B2}"/>
          </ac:spMkLst>
        </pc:spChg>
        <pc:spChg chg="del">
          <ac:chgData name="Jonathan Mah" userId="5261b2f2f3e51194" providerId="LiveId" clId="{833092D5-9927-4807-BE3E-672C10A7E002}" dt="2023-06-28T16:42:07.639" v="1342" actId="478"/>
          <ac:spMkLst>
            <pc:docMk/>
            <pc:sldMk cId="29572235" sldId="422"/>
            <ac:spMk id="38" creationId="{2E6DCBCD-9768-501A-BC4C-5CFDE952E098}"/>
          </ac:spMkLst>
        </pc:spChg>
        <pc:spChg chg="del">
          <ac:chgData name="Jonathan Mah" userId="5261b2f2f3e51194" providerId="LiveId" clId="{833092D5-9927-4807-BE3E-672C10A7E002}" dt="2023-06-28T16:42:07.639" v="1342" actId="478"/>
          <ac:spMkLst>
            <pc:docMk/>
            <pc:sldMk cId="29572235" sldId="422"/>
            <ac:spMk id="39" creationId="{10337B92-9DEA-48C8-9F57-2873519F3AE0}"/>
          </ac:spMkLst>
        </pc:spChg>
        <pc:spChg chg="del">
          <ac:chgData name="Jonathan Mah" userId="5261b2f2f3e51194" providerId="LiveId" clId="{833092D5-9927-4807-BE3E-672C10A7E002}" dt="2023-06-28T16:42:07.639" v="1342" actId="478"/>
          <ac:spMkLst>
            <pc:docMk/>
            <pc:sldMk cId="29572235" sldId="422"/>
            <ac:spMk id="41" creationId="{CC014116-62F8-4C34-A785-56140C2E9EE6}"/>
          </ac:spMkLst>
        </pc:spChg>
        <pc:spChg chg="del">
          <ac:chgData name="Jonathan Mah" userId="5261b2f2f3e51194" providerId="LiveId" clId="{833092D5-9927-4807-BE3E-672C10A7E002}" dt="2023-06-28T16:42:07.639" v="1342" actId="478"/>
          <ac:spMkLst>
            <pc:docMk/>
            <pc:sldMk cId="29572235" sldId="422"/>
            <ac:spMk id="42" creationId="{19AB895E-D289-4E1D-FB9F-C2522095F495}"/>
          </ac:spMkLst>
        </pc:spChg>
        <pc:spChg chg="del">
          <ac:chgData name="Jonathan Mah" userId="5261b2f2f3e51194" providerId="LiveId" clId="{833092D5-9927-4807-BE3E-672C10A7E002}" dt="2023-06-28T16:42:07.639" v="1342" actId="478"/>
          <ac:spMkLst>
            <pc:docMk/>
            <pc:sldMk cId="29572235" sldId="422"/>
            <ac:spMk id="43" creationId="{B6D968B0-7DB5-0E1A-CA45-FB854A78A01C}"/>
          </ac:spMkLst>
        </pc:spChg>
        <pc:spChg chg="del">
          <ac:chgData name="Jonathan Mah" userId="5261b2f2f3e51194" providerId="LiveId" clId="{833092D5-9927-4807-BE3E-672C10A7E002}" dt="2023-06-28T16:42:07.639" v="1342" actId="478"/>
          <ac:spMkLst>
            <pc:docMk/>
            <pc:sldMk cId="29572235" sldId="422"/>
            <ac:spMk id="51" creationId="{723EA04C-B49E-4480-97DD-E8A7EC1C6C05}"/>
          </ac:spMkLst>
        </pc:spChg>
        <pc:spChg chg="del">
          <ac:chgData name="Jonathan Mah" userId="5261b2f2f3e51194" providerId="LiveId" clId="{833092D5-9927-4807-BE3E-672C10A7E002}" dt="2023-06-28T16:42:07.639" v="1342" actId="478"/>
          <ac:spMkLst>
            <pc:docMk/>
            <pc:sldMk cId="29572235" sldId="422"/>
            <ac:spMk id="52" creationId="{18FA0E1B-821C-32CB-D60C-F1DF47115BBD}"/>
          </ac:spMkLst>
        </pc:spChg>
        <pc:spChg chg="del">
          <ac:chgData name="Jonathan Mah" userId="5261b2f2f3e51194" providerId="LiveId" clId="{833092D5-9927-4807-BE3E-672C10A7E002}" dt="2023-06-28T16:42:07.639" v="1342" actId="478"/>
          <ac:spMkLst>
            <pc:docMk/>
            <pc:sldMk cId="29572235" sldId="422"/>
            <ac:spMk id="53" creationId="{67B93257-0C14-44CB-A085-5C9C6458E1D9}"/>
          </ac:spMkLst>
        </pc:spChg>
        <pc:spChg chg="del">
          <ac:chgData name="Jonathan Mah" userId="5261b2f2f3e51194" providerId="LiveId" clId="{833092D5-9927-4807-BE3E-672C10A7E002}" dt="2023-06-28T16:42:07.639" v="1342" actId="478"/>
          <ac:spMkLst>
            <pc:docMk/>
            <pc:sldMk cId="29572235" sldId="422"/>
            <ac:spMk id="54" creationId="{E077384C-040C-4632-AAA3-539A810BE231}"/>
          </ac:spMkLst>
        </pc:spChg>
        <pc:spChg chg="mod">
          <ac:chgData name="Jonathan Mah" userId="5261b2f2f3e51194" providerId="LiveId" clId="{833092D5-9927-4807-BE3E-672C10A7E002}" dt="2023-06-28T16:43:32.942" v="1427" actId="1037"/>
          <ac:spMkLst>
            <pc:docMk/>
            <pc:sldMk cId="29572235" sldId="422"/>
            <ac:spMk id="56" creationId="{CE0379EF-B99B-A0E7-2B25-7CE7974E7DE2}"/>
          </ac:spMkLst>
        </pc:spChg>
        <pc:spChg chg="mod">
          <ac:chgData name="Jonathan Mah" userId="5261b2f2f3e51194" providerId="LiveId" clId="{833092D5-9927-4807-BE3E-672C10A7E002}" dt="2023-06-28T16:44:27.840" v="1533" actId="1038"/>
          <ac:spMkLst>
            <pc:docMk/>
            <pc:sldMk cId="29572235" sldId="422"/>
            <ac:spMk id="57" creationId="{550B4DEA-843C-20F4-3D56-7894DEFE437C}"/>
          </ac:spMkLst>
        </pc:spChg>
        <pc:spChg chg="mod">
          <ac:chgData name="Jonathan Mah" userId="5261b2f2f3e51194" providerId="LiveId" clId="{833092D5-9927-4807-BE3E-672C10A7E002}" dt="2023-06-28T16:44:27.840" v="1533" actId="1038"/>
          <ac:spMkLst>
            <pc:docMk/>
            <pc:sldMk cId="29572235" sldId="422"/>
            <ac:spMk id="58" creationId="{059A81B6-EE1C-2162-B385-477DE05655E7}"/>
          </ac:spMkLst>
        </pc:spChg>
        <pc:spChg chg="mod">
          <ac:chgData name="Jonathan Mah" userId="5261b2f2f3e51194" providerId="LiveId" clId="{833092D5-9927-4807-BE3E-672C10A7E002}" dt="2023-06-28T16:43:32.942" v="1427" actId="1037"/>
          <ac:spMkLst>
            <pc:docMk/>
            <pc:sldMk cId="29572235" sldId="422"/>
            <ac:spMk id="59" creationId="{197AE925-A4B7-A85C-D444-82A04AB9536B}"/>
          </ac:spMkLst>
        </pc:spChg>
        <pc:spChg chg="mod">
          <ac:chgData name="Jonathan Mah" userId="5261b2f2f3e51194" providerId="LiveId" clId="{833092D5-9927-4807-BE3E-672C10A7E002}" dt="2023-06-28T16:42:10.865" v="1343" actId="1076"/>
          <ac:spMkLst>
            <pc:docMk/>
            <pc:sldMk cId="29572235" sldId="422"/>
            <ac:spMk id="60" creationId="{C74F9B43-A5A5-81E0-4736-382B7131B8A9}"/>
          </ac:spMkLst>
        </pc:spChg>
        <pc:spChg chg="mod">
          <ac:chgData name="Jonathan Mah" userId="5261b2f2f3e51194" providerId="LiveId" clId="{833092D5-9927-4807-BE3E-672C10A7E002}" dt="2023-06-28T16:42:10.865" v="1343" actId="1076"/>
          <ac:spMkLst>
            <pc:docMk/>
            <pc:sldMk cId="29572235" sldId="422"/>
            <ac:spMk id="61" creationId="{D14EF38B-B89E-0830-0076-59B41C14CE79}"/>
          </ac:spMkLst>
        </pc:spChg>
        <pc:spChg chg="mod">
          <ac:chgData name="Jonathan Mah" userId="5261b2f2f3e51194" providerId="LiveId" clId="{833092D5-9927-4807-BE3E-672C10A7E002}" dt="2023-06-28T16:42:10.865" v="1343" actId="1076"/>
          <ac:spMkLst>
            <pc:docMk/>
            <pc:sldMk cId="29572235" sldId="422"/>
            <ac:spMk id="62" creationId="{69F1E40A-8A34-FAF4-600E-DBB73398A5A9}"/>
          </ac:spMkLst>
        </pc:spChg>
        <pc:spChg chg="mod">
          <ac:chgData name="Jonathan Mah" userId="5261b2f2f3e51194" providerId="LiveId" clId="{833092D5-9927-4807-BE3E-672C10A7E002}" dt="2023-06-28T16:43:32.942" v="1427" actId="1037"/>
          <ac:spMkLst>
            <pc:docMk/>
            <pc:sldMk cId="29572235" sldId="422"/>
            <ac:spMk id="63" creationId="{8CF7FD89-2B37-5411-78F5-02C6310620A3}"/>
          </ac:spMkLst>
        </pc:spChg>
        <pc:spChg chg="mod">
          <ac:chgData name="Jonathan Mah" userId="5261b2f2f3e51194" providerId="LiveId" clId="{833092D5-9927-4807-BE3E-672C10A7E002}" dt="2023-06-28T16:43:32.942" v="1427" actId="1037"/>
          <ac:spMkLst>
            <pc:docMk/>
            <pc:sldMk cId="29572235" sldId="422"/>
            <ac:spMk id="64" creationId="{FE99F00F-3E23-F3AC-9834-2D5E0DDB6514}"/>
          </ac:spMkLst>
        </pc:spChg>
        <pc:spChg chg="mod">
          <ac:chgData name="Jonathan Mah" userId="5261b2f2f3e51194" providerId="LiveId" clId="{833092D5-9927-4807-BE3E-672C10A7E002}" dt="2023-06-28T16:43:32.942" v="1427" actId="1037"/>
          <ac:spMkLst>
            <pc:docMk/>
            <pc:sldMk cId="29572235" sldId="422"/>
            <ac:spMk id="65" creationId="{E9BFE77D-B565-9F30-455F-F2B9A5060D7F}"/>
          </ac:spMkLst>
        </pc:spChg>
        <pc:spChg chg="mod">
          <ac:chgData name="Jonathan Mah" userId="5261b2f2f3e51194" providerId="LiveId" clId="{833092D5-9927-4807-BE3E-672C10A7E002}" dt="2023-06-28T16:43:32.942" v="1427" actId="1037"/>
          <ac:spMkLst>
            <pc:docMk/>
            <pc:sldMk cId="29572235" sldId="422"/>
            <ac:spMk id="66" creationId="{FF067CDC-6881-4A50-6064-5EFF5EC19858}"/>
          </ac:spMkLst>
        </pc:spChg>
        <pc:spChg chg="mod">
          <ac:chgData name="Jonathan Mah" userId="5261b2f2f3e51194" providerId="LiveId" clId="{833092D5-9927-4807-BE3E-672C10A7E002}" dt="2023-06-28T16:43:16.267" v="1397" actId="1038"/>
          <ac:spMkLst>
            <pc:docMk/>
            <pc:sldMk cId="29572235" sldId="422"/>
            <ac:spMk id="67" creationId="{26195334-2C88-8CB3-6767-268E6655F5E4}"/>
          </ac:spMkLst>
        </pc:spChg>
        <pc:spChg chg="mod">
          <ac:chgData name="Jonathan Mah" userId="5261b2f2f3e51194" providerId="LiveId" clId="{833092D5-9927-4807-BE3E-672C10A7E002}" dt="2023-06-28T16:43:16.267" v="1397" actId="1038"/>
          <ac:spMkLst>
            <pc:docMk/>
            <pc:sldMk cId="29572235" sldId="422"/>
            <ac:spMk id="68" creationId="{F04566C0-5EE9-4E6A-7CC2-3CD2512305F4}"/>
          </ac:spMkLst>
        </pc:spChg>
        <pc:spChg chg="mod">
          <ac:chgData name="Jonathan Mah" userId="5261b2f2f3e51194" providerId="LiveId" clId="{833092D5-9927-4807-BE3E-672C10A7E002}" dt="2023-06-28T16:43:16.267" v="1397" actId="1038"/>
          <ac:spMkLst>
            <pc:docMk/>
            <pc:sldMk cId="29572235" sldId="422"/>
            <ac:spMk id="69" creationId="{110831FE-3105-90C7-A480-FCD35961B123}"/>
          </ac:spMkLst>
        </pc:spChg>
        <pc:spChg chg="mod">
          <ac:chgData name="Jonathan Mah" userId="5261b2f2f3e51194" providerId="LiveId" clId="{833092D5-9927-4807-BE3E-672C10A7E002}" dt="2023-06-28T16:43:16.267" v="1397" actId="1038"/>
          <ac:spMkLst>
            <pc:docMk/>
            <pc:sldMk cId="29572235" sldId="422"/>
            <ac:spMk id="70" creationId="{D4DB33C3-13AC-9D5D-0BE0-CF48A48FDF58}"/>
          </ac:spMkLst>
        </pc:spChg>
        <pc:spChg chg="mod">
          <ac:chgData name="Jonathan Mah" userId="5261b2f2f3e51194" providerId="LiveId" clId="{833092D5-9927-4807-BE3E-672C10A7E002}" dt="2023-06-28T16:43:16.267" v="1397" actId="1038"/>
          <ac:spMkLst>
            <pc:docMk/>
            <pc:sldMk cId="29572235" sldId="422"/>
            <ac:spMk id="71" creationId="{4398ECE3-758D-98D7-CF20-3860CD0B59C8}"/>
          </ac:spMkLst>
        </pc:spChg>
        <pc:spChg chg="mod">
          <ac:chgData name="Jonathan Mah" userId="5261b2f2f3e51194" providerId="LiveId" clId="{833092D5-9927-4807-BE3E-672C10A7E002}" dt="2023-06-28T16:43:16.267" v="1397" actId="1038"/>
          <ac:spMkLst>
            <pc:docMk/>
            <pc:sldMk cId="29572235" sldId="422"/>
            <ac:spMk id="72" creationId="{FB78F0CD-CE1D-C075-AE54-6DF3360DC85F}"/>
          </ac:spMkLst>
        </pc:spChg>
        <pc:spChg chg="mod">
          <ac:chgData name="Jonathan Mah" userId="5261b2f2f3e51194" providerId="LiveId" clId="{833092D5-9927-4807-BE3E-672C10A7E002}" dt="2023-06-28T16:43:16.267" v="1397" actId="1038"/>
          <ac:spMkLst>
            <pc:docMk/>
            <pc:sldMk cId="29572235" sldId="422"/>
            <ac:spMk id="73" creationId="{C7A64BD1-9F6F-F296-50DC-79777D5FC30A}"/>
          </ac:spMkLst>
        </pc:spChg>
        <pc:spChg chg="mod">
          <ac:chgData name="Jonathan Mah" userId="5261b2f2f3e51194" providerId="LiveId" clId="{833092D5-9927-4807-BE3E-672C10A7E002}" dt="2023-06-28T16:43:16.267" v="1397" actId="1038"/>
          <ac:spMkLst>
            <pc:docMk/>
            <pc:sldMk cId="29572235" sldId="422"/>
            <ac:spMk id="74" creationId="{0FE2B0F3-E6FE-87C6-93FF-1BEF026579C0}"/>
          </ac:spMkLst>
        </pc:spChg>
        <pc:spChg chg="mod">
          <ac:chgData name="Jonathan Mah" userId="5261b2f2f3e51194" providerId="LiveId" clId="{833092D5-9927-4807-BE3E-672C10A7E002}" dt="2023-06-28T16:43:16.267" v="1397" actId="1038"/>
          <ac:spMkLst>
            <pc:docMk/>
            <pc:sldMk cId="29572235" sldId="422"/>
            <ac:spMk id="75" creationId="{8E253870-AA94-6109-14E9-BF744EE1E335}"/>
          </ac:spMkLst>
        </pc:spChg>
        <pc:spChg chg="mod">
          <ac:chgData name="Jonathan Mah" userId="5261b2f2f3e51194" providerId="LiveId" clId="{833092D5-9927-4807-BE3E-672C10A7E002}" dt="2023-06-28T16:43:16.267" v="1397" actId="1038"/>
          <ac:spMkLst>
            <pc:docMk/>
            <pc:sldMk cId="29572235" sldId="422"/>
            <ac:spMk id="76" creationId="{5BBBB157-3D13-3DA6-925B-C2B4C06B2AC8}"/>
          </ac:spMkLst>
        </pc:spChg>
        <pc:spChg chg="mod">
          <ac:chgData name="Jonathan Mah" userId="5261b2f2f3e51194" providerId="LiveId" clId="{833092D5-9927-4807-BE3E-672C10A7E002}" dt="2023-06-28T16:43:16.267" v="1397" actId="1038"/>
          <ac:spMkLst>
            <pc:docMk/>
            <pc:sldMk cId="29572235" sldId="422"/>
            <ac:spMk id="77" creationId="{B6A2D0F9-C38F-55D8-AA4E-80ED88950EDA}"/>
          </ac:spMkLst>
        </pc:spChg>
        <pc:spChg chg="mod">
          <ac:chgData name="Jonathan Mah" userId="5261b2f2f3e51194" providerId="LiveId" clId="{833092D5-9927-4807-BE3E-672C10A7E002}" dt="2023-06-28T16:43:16.267" v="1397" actId="1038"/>
          <ac:spMkLst>
            <pc:docMk/>
            <pc:sldMk cId="29572235" sldId="422"/>
            <ac:spMk id="78" creationId="{A217B279-795F-6D2D-76C4-EB71CD776956}"/>
          </ac:spMkLst>
        </pc:spChg>
        <pc:spChg chg="mod">
          <ac:chgData name="Jonathan Mah" userId="5261b2f2f3e51194" providerId="LiveId" clId="{833092D5-9927-4807-BE3E-672C10A7E002}" dt="2023-06-28T16:42:10.865" v="1343" actId="1076"/>
          <ac:spMkLst>
            <pc:docMk/>
            <pc:sldMk cId="29572235" sldId="422"/>
            <ac:spMk id="80" creationId="{5F7C8508-EB41-BC5B-FF42-A25F4A5E9E73}"/>
          </ac:spMkLst>
        </pc:spChg>
        <pc:spChg chg="mod">
          <ac:chgData name="Jonathan Mah" userId="5261b2f2f3e51194" providerId="LiveId" clId="{833092D5-9927-4807-BE3E-672C10A7E002}" dt="2023-06-28T16:42:50.653" v="1358" actId="1076"/>
          <ac:spMkLst>
            <pc:docMk/>
            <pc:sldMk cId="29572235" sldId="422"/>
            <ac:spMk id="81" creationId="{0E41B384-D83F-2C75-E4DA-07D46D552D34}"/>
          </ac:spMkLst>
        </pc:spChg>
        <pc:spChg chg="add mod">
          <ac:chgData name="Jonathan Mah" userId="5261b2f2f3e51194" providerId="LiveId" clId="{833092D5-9927-4807-BE3E-672C10A7E002}" dt="2023-06-28T16:44:14.620" v="1506" actId="1036"/>
          <ac:spMkLst>
            <pc:docMk/>
            <pc:sldMk cId="29572235" sldId="422"/>
            <ac:spMk id="82" creationId="{5EAF1081-1CF5-1071-37F2-E7B5D588225A}"/>
          </ac:spMkLst>
        </pc:spChg>
        <pc:spChg chg="add mod">
          <ac:chgData name="Jonathan Mah" userId="5261b2f2f3e51194" providerId="LiveId" clId="{833092D5-9927-4807-BE3E-672C10A7E002}" dt="2023-06-28T16:44:07.374" v="1482" actId="1035"/>
          <ac:spMkLst>
            <pc:docMk/>
            <pc:sldMk cId="29572235" sldId="422"/>
            <ac:spMk id="83" creationId="{702CD765-2FAB-94E0-A19D-5C25D8DAA5F6}"/>
          </ac:spMkLst>
        </pc:spChg>
        <pc:spChg chg="add mod">
          <ac:chgData name="Jonathan Mah" userId="5261b2f2f3e51194" providerId="LiveId" clId="{833092D5-9927-4807-BE3E-672C10A7E002}" dt="2023-06-28T16:43:51.431" v="1429" actId="1076"/>
          <ac:spMkLst>
            <pc:docMk/>
            <pc:sldMk cId="29572235" sldId="422"/>
            <ac:spMk id="84" creationId="{4C940484-B1D3-CF07-7C5C-2D1747A3C580}"/>
          </ac:spMkLst>
        </pc:spChg>
        <pc:spChg chg="add mod">
          <ac:chgData name="Jonathan Mah" userId="5261b2f2f3e51194" providerId="LiveId" clId="{833092D5-9927-4807-BE3E-672C10A7E002}" dt="2023-06-28T16:43:51.431" v="1429" actId="1076"/>
          <ac:spMkLst>
            <pc:docMk/>
            <pc:sldMk cId="29572235" sldId="422"/>
            <ac:spMk id="85" creationId="{75FD8EE8-A116-D50F-10A7-FEAFFEDD448D}"/>
          </ac:spMkLst>
        </pc:spChg>
        <pc:spChg chg="add mod">
          <ac:chgData name="Jonathan Mah" userId="5261b2f2f3e51194" providerId="LiveId" clId="{833092D5-9927-4807-BE3E-672C10A7E002}" dt="2023-06-28T16:43:51.431" v="1429" actId="1076"/>
          <ac:spMkLst>
            <pc:docMk/>
            <pc:sldMk cId="29572235" sldId="422"/>
            <ac:spMk id="86" creationId="{89E2662C-A25A-7BAD-AF03-BBE3E785FF33}"/>
          </ac:spMkLst>
        </pc:spChg>
        <pc:spChg chg="mod">
          <ac:chgData name="Jonathan Mah" userId="5261b2f2f3e51194" providerId="LiveId" clId="{833092D5-9927-4807-BE3E-672C10A7E002}" dt="2023-06-28T16:42:10.865" v="1343" actId="1076"/>
          <ac:spMkLst>
            <pc:docMk/>
            <pc:sldMk cId="29572235" sldId="422"/>
            <ac:spMk id="87" creationId="{4E720F61-AB8F-F176-B7A9-AF4C99F2363A}"/>
          </ac:spMkLst>
        </pc:spChg>
        <pc:spChg chg="add mod">
          <ac:chgData name="Jonathan Mah" userId="5261b2f2f3e51194" providerId="LiveId" clId="{833092D5-9927-4807-BE3E-672C10A7E002}" dt="2023-06-28T16:43:51.431" v="1429" actId="1076"/>
          <ac:spMkLst>
            <pc:docMk/>
            <pc:sldMk cId="29572235" sldId="422"/>
            <ac:spMk id="88" creationId="{CC5D9B5C-7CE7-A99D-5401-2C6679DE5907}"/>
          </ac:spMkLst>
        </pc:spChg>
        <pc:spChg chg="mod">
          <ac:chgData name="Jonathan Mah" userId="5261b2f2f3e51194" providerId="LiveId" clId="{833092D5-9927-4807-BE3E-672C10A7E002}" dt="2023-06-28T16:43:32.942" v="1427" actId="1037"/>
          <ac:spMkLst>
            <pc:docMk/>
            <pc:sldMk cId="29572235" sldId="422"/>
            <ac:spMk id="89" creationId="{3B60D952-59FE-4095-A402-03C94F9F3871}"/>
          </ac:spMkLst>
        </pc:spChg>
        <pc:spChg chg="add mod">
          <ac:chgData name="Jonathan Mah" userId="5261b2f2f3e51194" providerId="LiveId" clId="{833092D5-9927-4807-BE3E-672C10A7E002}" dt="2023-06-28T16:43:51.431" v="1429" actId="1076"/>
          <ac:spMkLst>
            <pc:docMk/>
            <pc:sldMk cId="29572235" sldId="422"/>
            <ac:spMk id="90" creationId="{267AB76C-6D63-8EC3-A88E-33DAAE43C8E2}"/>
          </ac:spMkLst>
        </pc:spChg>
        <pc:spChg chg="mod">
          <ac:chgData name="Jonathan Mah" userId="5261b2f2f3e51194" providerId="LiveId" clId="{833092D5-9927-4807-BE3E-672C10A7E002}" dt="2023-06-28T16:44:27.840" v="1533" actId="1038"/>
          <ac:spMkLst>
            <pc:docMk/>
            <pc:sldMk cId="29572235" sldId="422"/>
            <ac:spMk id="91" creationId="{6D1B1F74-FE28-E904-05EA-E55A46281AD7}"/>
          </ac:spMkLst>
        </pc:spChg>
        <pc:spChg chg="add mod">
          <ac:chgData name="Jonathan Mah" userId="5261b2f2f3e51194" providerId="LiveId" clId="{833092D5-9927-4807-BE3E-672C10A7E002}" dt="2023-06-28T16:43:51.431" v="1429" actId="1076"/>
          <ac:spMkLst>
            <pc:docMk/>
            <pc:sldMk cId="29572235" sldId="422"/>
            <ac:spMk id="92" creationId="{52682DD2-27D9-03DB-C961-24DD50085546}"/>
          </ac:spMkLst>
        </pc:spChg>
        <pc:spChg chg="add mod">
          <ac:chgData name="Jonathan Mah" userId="5261b2f2f3e51194" providerId="LiveId" clId="{833092D5-9927-4807-BE3E-672C10A7E002}" dt="2023-06-28T16:43:51.431" v="1429" actId="1076"/>
          <ac:spMkLst>
            <pc:docMk/>
            <pc:sldMk cId="29572235" sldId="422"/>
            <ac:spMk id="93" creationId="{865105BA-7B8A-B339-DB31-A6231AD2C1D4}"/>
          </ac:spMkLst>
        </pc:spChg>
        <pc:spChg chg="add mod">
          <ac:chgData name="Jonathan Mah" userId="5261b2f2f3e51194" providerId="LiveId" clId="{833092D5-9927-4807-BE3E-672C10A7E002}" dt="2023-06-28T16:43:51.431" v="1429" actId="1076"/>
          <ac:spMkLst>
            <pc:docMk/>
            <pc:sldMk cId="29572235" sldId="422"/>
            <ac:spMk id="94" creationId="{96AA046B-7D66-B640-9083-A1C93FFCB53D}"/>
          </ac:spMkLst>
        </pc:spChg>
        <pc:spChg chg="add mod">
          <ac:chgData name="Jonathan Mah" userId="5261b2f2f3e51194" providerId="LiveId" clId="{833092D5-9927-4807-BE3E-672C10A7E002}" dt="2023-06-28T16:43:51.431" v="1429" actId="1076"/>
          <ac:spMkLst>
            <pc:docMk/>
            <pc:sldMk cId="29572235" sldId="422"/>
            <ac:spMk id="95" creationId="{8A0D5299-374C-B715-D505-F019248C8945}"/>
          </ac:spMkLst>
        </pc:spChg>
        <pc:spChg chg="add mod">
          <ac:chgData name="Jonathan Mah" userId="5261b2f2f3e51194" providerId="LiveId" clId="{833092D5-9927-4807-BE3E-672C10A7E002}" dt="2023-06-28T16:43:51.431" v="1429" actId="1076"/>
          <ac:spMkLst>
            <pc:docMk/>
            <pc:sldMk cId="29572235" sldId="422"/>
            <ac:spMk id="96" creationId="{61A7337C-7627-F7E8-452A-34D3A738389C}"/>
          </ac:spMkLst>
        </pc:spChg>
        <pc:spChg chg="add mod">
          <ac:chgData name="Jonathan Mah" userId="5261b2f2f3e51194" providerId="LiveId" clId="{833092D5-9927-4807-BE3E-672C10A7E002}" dt="2023-06-28T16:43:51.431" v="1429" actId="1076"/>
          <ac:spMkLst>
            <pc:docMk/>
            <pc:sldMk cId="29572235" sldId="422"/>
            <ac:spMk id="97" creationId="{79D7610E-473E-B6F2-70E8-543E6C24AE16}"/>
          </ac:spMkLst>
        </pc:spChg>
        <pc:spChg chg="add mod">
          <ac:chgData name="Jonathan Mah" userId="5261b2f2f3e51194" providerId="LiveId" clId="{833092D5-9927-4807-BE3E-672C10A7E002}" dt="2023-06-28T16:43:51.431" v="1429" actId="1076"/>
          <ac:spMkLst>
            <pc:docMk/>
            <pc:sldMk cId="29572235" sldId="422"/>
            <ac:spMk id="98" creationId="{4BBC0DB2-CA17-0813-AD71-D819E4A55C93}"/>
          </ac:spMkLst>
        </pc:spChg>
        <pc:spChg chg="add mod">
          <ac:chgData name="Jonathan Mah" userId="5261b2f2f3e51194" providerId="LiveId" clId="{833092D5-9927-4807-BE3E-672C10A7E002}" dt="2023-06-28T16:43:51.431" v="1429" actId="1076"/>
          <ac:spMkLst>
            <pc:docMk/>
            <pc:sldMk cId="29572235" sldId="422"/>
            <ac:spMk id="99" creationId="{7B7FF642-EF04-EB5E-83D3-6BEB2E97298F}"/>
          </ac:spMkLst>
        </pc:spChg>
        <pc:spChg chg="add mod">
          <ac:chgData name="Jonathan Mah" userId="5261b2f2f3e51194" providerId="LiveId" clId="{833092D5-9927-4807-BE3E-672C10A7E002}" dt="2023-06-28T16:43:51.431" v="1429" actId="1076"/>
          <ac:spMkLst>
            <pc:docMk/>
            <pc:sldMk cId="29572235" sldId="422"/>
            <ac:spMk id="100" creationId="{A0411819-E78D-D8CC-3635-A1E6C9E06887}"/>
          </ac:spMkLst>
        </pc:spChg>
        <pc:spChg chg="del">
          <ac:chgData name="Jonathan Mah" userId="5261b2f2f3e51194" providerId="LiveId" clId="{833092D5-9927-4807-BE3E-672C10A7E002}" dt="2023-06-28T16:42:07.639" v="1342" actId="478"/>
          <ac:spMkLst>
            <pc:docMk/>
            <pc:sldMk cId="29572235" sldId="422"/>
            <ac:spMk id="101" creationId="{F3F6184B-D203-456B-926E-608EB61C676A}"/>
          </ac:spMkLst>
        </pc:spChg>
        <pc:spChg chg="add mod">
          <ac:chgData name="Jonathan Mah" userId="5261b2f2f3e51194" providerId="LiveId" clId="{833092D5-9927-4807-BE3E-672C10A7E002}" dt="2023-06-28T16:43:51.431" v="1429" actId="1076"/>
          <ac:spMkLst>
            <pc:docMk/>
            <pc:sldMk cId="29572235" sldId="422"/>
            <ac:spMk id="102" creationId="{5BF47572-1D1A-77E1-C0E9-99E955A426AD}"/>
          </ac:spMkLst>
        </pc:spChg>
        <pc:spChg chg="add mod">
          <ac:chgData name="Jonathan Mah" userId="5261b2f2f3e51194" providerId="LiveId" clId="{833092D5-9927-4807-BE3E-672C10A7E002}" dt="2023-06-28T16:43:51.431" v="1429" actId="1076"/>
          <ac:spMkLst>
            <pc:docMk/>
            <pc:sldMk cId="29572235" sldId="422"/>
            <ac:spMk id="113" creationId="{67D195A9-F297-4871-0D83-D12492937B8E}"/>
          </ac:spMkLst>
        </pc:spChg>
        <pc:spChg chg="add mod">
          <ac:chgData name="Jonathan Mah" userId="5261b2f2f3e51194" providerId="LiveId" clId="{833092D5-9927-4807-BE3E-672C10A7E002}" dt="2023-06-28T16:43:51.431" v="1429" actId="1076"/>
          <ac:spMkLst>
            <pc:docMk/>
            <pc:sldMk cId="29572235" sldId="422"/>
            <ac:spMk id="124" creationId="{8AABB60B-499E-B673-DC03-CA45858A11A1}"/>
          </ac:spMkLst>
        </pc:spChg>
        <pc:spChg chg="del">
          <ac:chgData name="Jonathan Mah" userId="5261b2f2f3e51194" providerId="LiveId" clId="{833092D5-9927-4807-BE3E-672C10A7E002}" dt="2023-06-28T16:42:07.639" v="1342" actId="478"/>
          <ac:spMkLst>
            <pc:docMk/>
            <pc:sldMk cId="29572235" sldId="422"/>
            <ac:spMk id="146" creationId="{EBE7845E-76DC-4E0A-B084-C363DFC42E17}"/>
          </ac:spMkLst>
        </pc:spChg>
        <pc:spChg chg="del">
          <ac:chgData name="Jonathan Mah" userId="5261b2f2f3e51194" providerId="LiveId" clId="{833092D5-9927-4807-BE3E-672C10A7E002}" dt="2023-06-28T16:42:07.639" v="1342" actId="478"/>
          <ac:spMkLst>
            <pc:docMk/>
            <pc:sldMk cId="29572235" sldId="422"/>
            <ac:spMk id="147" creationId="{14F9F669-9B79-4BF1-AC8A-0E29C5538F70}"/>
          </ac:spMkLst>
        </pc:spChg>
        <pc:spChg chg="add mod">
          <ac:chgData name="Jonathan Mah" userId="5261b2f2f3e51194" providerId="LiveId" clId="{833092D5-9927-4807-BE3E-672C10A7E002}" dt="2023-06-28T16:43:51.431" v="1429" actId="1076"/>
          <ac:spMkLst>
            <pc:docMk/>
            <pc:sldMk cId="29572235" sldId="422"/>
            <ac:spMk id="148" creationId="{F935A257-0BF8-1EE0-7C5C-4A81B01678C2}"/>
          </ac:spMkLst>
        </pc:spChg>
        <pc:spChg chg="add del mod">
          <ac:chgData name="Jonathan Mah" userId="5261b2f2f3e51194" providerId="LiveId" clId="{833092D5-9927-4807-BE3E-672C10A7E002}" dt="2023-06-28T16:43:56.206" v="1430" actId="478"/>
          <ac:spMkLst>
            <pc:docMk/>
            <pc:sldMk cId="29572235" sldId="422"/>
            <ac:spMk id="149" creationId="{CD834113-67DA-90A9-51AF-A0F91602012E}"/>
          </ac:spMkLst>
        </pc:spChg>
        <pc:spChg chg="add mod">
          <ac:chgData name="Jonathan Mah" userId="5261b2f2f3e51194" providerId="LiveId" clId="{833092D5-9927-4807-BE3E-672C10A7E002}" dt="2023-06-28T16:44:14.620" v="1506" actId="1036"/>
          <ac:spMkLst>
            <pc:docMk/>
            <pc:sldMk cId="29572235" sldId="422"/>
            <ac:spMk id="150" creationId="{FE44ACEB-EE84-EFAD-6881-66747BCDA8BE}"/>
          </ac:spMkLst>
        </pc:spChg>
        <pc:spChg chg="add mod">
          <ac:chgData name="Jonathan Mah" userId="5261b2f2f3e51194" providerId="LiveId" clId="{833092D5-9927-4807-BE3E-672C10A7E002}" dt="2023-06-28T16:44:14.620" v="1506" actId="1036"/>
          <ac:spMkLst>
            <pc:docMk/>
            <pc:sldMk cId="29572235" sldId="422"/>
            <ac:spMk id="151" creationId="{CFD9D1D4-CED0-4E03-92A3-C69B9D4BAAFB}"/>
          </ac:spMkLst>
        </pc:spChg>
        <pc:spChg chg="del">
          <ac:chgData name="Jonathan Mah" userId="5261b2f2f3e51194" providerId="LiveId" clId="{833092D5-9927-4807-BE3E-672C10A7E002}" dt="2023-06-28T16:42:07.639" v="1342" actId="478"/>
          <ac:spMkLst>
            <pc:docMk/>
            <pc:sldMk cId="29572235" sldId="422"/>
            <ac:spMk id="152" creationId="{8E999725-2F86-46C9-83E9-B2CE282556BF}"/>
          </ac:spMkLst>
        </pc:spChg>
        <pc:spChg chg="add mod">
          <ac:chgData name="Jonathan Mah" userId="5261b2f2f3e51194" providerId="LiveId" clId="{833092D5-9927-4807-BE3E-672C10A7E002}" dt="2023-06-28T16:44:24.582" v="1525" actId="1038"/>
          <ac:spMkLst>
            <pc:docMk/>
            <pc:sldMk cId="29572235" sldId="422"/>
            <ac:spMk id="153" creationId="{72328C27-0A97-E49E-B952-49CC981F3B31}"/>
          </ac:spMkLst>
        </pc:spChg>
        <pc:grpChg chg="del">
          <ac:chgData name="Jonathan Mah" userId="5261b2f2f3e51194" providerId="LiveId" clId="{833092D5-9927-4807-BE3E-672C10A7E002}" dt="2023-06-28T16:42:07.639" v="1342" actId="478"/>
          <ac:grpSpMkLst>
            <pc:docMk/>
            <pc:sldMk cId="29572235" sldId="422"/>
            <ac:grpSpMk id="40" creationId="{CE9A485A-DD2D-69C2-405D-9617D8411583}"/>
          </ac:grpSpMkLst>
        </pc:grpChg>
        <pc:cxnChg chg="add mod">
          <ac:chgData name="Jonathan Mah" userId="5261b2f2f3e51194" providerId="LiveId" clId="{833092D5-9927-4807-BE3E-672C10A7E002}" dt="2023-06-28T16:42:45.803" v="1357" actId="1038"/>
          <ac:cxnSpMkLst>
            <pc:docMk/>
            <pc:sldMk cId="29572235" sldId="422"/>
            <ac:cxnSpMk id="2" creationId="{CB4A1A71-F772-0F0B-18AD-A7C49BA38E33}"/>
          </ac:cxnSpMkLst>
        </pc:cxnChg>
        <pc:cxnChg chg="del">
          <ac:chgData name="Jonathan Mah" userId="5261b2f2f3e51194" providerId="LiveId" clId="{833092D5-9927-4807-BE3E-672C10A7E002}" dt="2023-06-28T16:42:07.639" v="1342" actId="478"/>
          <ac:cxnSpMkLst>
            <pc:docMk/>
            <pc:sldMk cId="29572235" sldId="422"/>
            <ac:cxnSpMk id="4" creationId="{9F84B0B4-3C9D-FEB6-9D85-1732B0E5AD52}"/>
          </ac:cxnSpMkLst>
        </pc:cxnChg>
        <pc:cxnChg chg="del">
          <ac:chgData name="Jonathan Mah" userId="5261b2f2f3e51194" providerId="LiveId" clId="{833092D5-9927-4807-BE3E-672C10A7E002}" dt="2023-06-28T16:42:07.639" v="1342" actId="478"/>
          <ac:cxnSpMkLst>
            <pc:docMk/>
            <pc:sldMk cId="29572235" sldId="422"/>
            <ac:cxnSpMk id="13" creationId="{32BA11BF-70BC-0E75-4117-E407FA62110D}"/>
          </ac:cxnSpMkLst>
        </pc:cxnChg>
        <pc:cxnChg chg="del">
          <ac:chgData name="Jonathan Mah" userId="5261b2f2f3e51194" providerId="LiveId" clId="{833092D5-9927-4807-BE3E-672C10A7E002}" dt="2023-06-28T16:42:07.639" v="1342" actId="478"/>
          <ac:cxnSpMkLst>
            <pc:docMk/>
            <pc:sldMk cId="29572235" sldId="422"/>
            <ac:cxnSpMk id="17" creationId="{53A2F718-A66E-4189-8620-5A4BBEE2F0B4}"/>
          </ac:cxnSpMkLst>
        </pc:cxnChg>
        <pc:cxnChg chg="del">
          <ac:chgData name="Jonathan Mah" userId="5261b2f2f3e51194" providerId="LiveId" clId="{833092D5-9927-4807-BE3E-672C10A7E002}" dt="2023-06-28T16:42:07.639" v="1342" actId="478"/>
          <ac:cxnSpMkLst>
            <pc:docMk/>
            <pc:sldMk cId="29572235" sldId="422"/>
            <ac:cxnSpMk id="18" creationId="{0749BBD5-E810-4389-BA32-063685DF8F06}"/>
          </ac:cxnSpMkLst>
        </pc:cxnChg>
        <pc:cxnChg chg="del">
          <ac:chgData name="Jonathan Mah" userId="5261b2f2f3e51194" providerId="LiveId" clId="{833092D5-9927-4807-BE3E-672C10A7E002}" dt="2023-06-28T16:42:07.639" v="1342" actId="478"/>
          <ac:cxnSpMkLst>
            <pc:docMk/>
            <pc:sldMk cId="29572235" sldId="422"/>
            <ac:cxnSpMk id="19" creationId="{CD9D6763-0238-433B-9602-33CB2CE0E639}"/>
          </ac:cxnSpMkLst>
        </pc:cxnChg>
        <pc:cxnChg chg="del">
          <ac:chgData name="Jonathan Mah" userId="5261b2f2f3e51194" providerId="LiveId" clId="{833092D5-9927-4807-BE3E-672C10A7E002}" dt="2023-06-28T16:42:07.639" v="1342" actId="478"/>
          <ac:cxnSpMkLst>
            <pc:docMk/>
            <pc:sldMk cId="29572235" sldId="422"/>
            <ac:cxnSpMk id="20" creationId="{7A707CFF-254F-461B-92AB-7A917A5E8839}"/>
          </ac:cxnSpMkLst>
        </pc:cxnChg>
        <pc:cxnChg chg="del">
          <ac:chgData name="Jonathan Mah" userId="5261b2f2f3e51194" providerId="LiveId" clId="{833092D5-9927-4807-BE3E-672C10A7E002}" dt="2023-06-28T16:42:07.639" v="1342" actId="478"/>
          <ac:cxnSpMkLst>
            <pc:docMk/>
            <pc:sldMk cId="29572235" sldId="422"/>
            <ac:cxnSpMk id="21" creationId="{9FB44C4E-A2FF-4871-8784-8D43416E2DB3}"/>
          </ac:cxnSpMkLst>
        </pc:cxnChg>
        <pc:cxnChg chg="del">
          <ac:chgData name="Jonathan Mah" userId="5261b2f2f3e51194" providerId="LiveId" clId="{833092D5-9927-4807-BE3E-672C10A7E002}" dt="2023-06-28T16:42:07.639" v="1342" actId="478"/>
          <ac:cxnSpMkLst>
            <pc:docMk/>
            <pc:sldMk cId="29572235" sldId="422"/>
            <ac:cxnSpMk id="22" creationId="{D3281870-D040-4021-8AF8-15343475ECB8}"/>
          </ac:cxnSpMkLst>
        </pc:cxnChg>
        <pc:cxnChg chg="del">
          <ac:chgData name="Jonathan Mah" userId="5261b2f2f3e51194" providerId="LiveId" clId="{833092D5-9927-4807-BE3E-672C10A7E002}" dt="2023-06-28T16:42:07.639" v="1342" actId="478"/>
          <ac:cxnSpMkLst>
            <pc:docMk/>
            <pc:sldMk cId="29572235" sldId="422"/>
            <ac:cxnSpMk id="44" creationId="{CCFA3FF0-7E0F-E42D-96A2-7F750919077D}"/>
          </ac:cxnSpMkLst>
        </pc:cxnChg>
        <pc:cxnChg chg="del">
          <ac:chgData name="Jonathan Mah" userId="5261b2f2f3e51194" providerId="LiveId" clId="{833092D5-9927-4807-BE3E-672C10A7E002}" dt="2023-06-28T16:42:07.639" v="1342" actId="478"/>
          <ac:cxnSpMkLst>
            <pc:docMk/>
            <pc:sldMk cId="29572235" sldId="422"/>
            <ac:cxnSpMk id="45" creationId="{45ED722B-1340-4EE1-8699-8695ED7196BA}"/>
          </ac:cxnSpMkLst>
        </pc:cxnChg>
        <pc:cxnChg chg="del">
          <ac:chgData name="Jonathan Mah" userId="5261b2f2f3e51194" providerId="LiveId" clId="{833092D5-9927-4807-BE3E-672C10A7E002}" dt="2023-06-28T16:42:07.639" v="1342" actId="478"/>
          <ac:cxnSpMkLst>
            <pc:docMk/>
            <pc:sldMk cId="29572235" sldId="422"/>
            <ac:cxnSpMk id="46" creationId="{FFF567CE-E40F-45AB-B3B1-46DFA15B7C67}"/>
          </ac:cxnSpMkLst>
        </pc:cxnChg>
        <pc:cxnChg chg="del">
          <ac:chgData name="Jonathan Mah" userId="5261b2f2f3e51194" providerId="LiveId" clId="{833092D5-9927-4807-BE3E-672C10A7E002}" dt="2023-06-28T16:42:07.639" v="1342" actId="478"/>
          <ac:cxnSpMkLst>
            <pc:docMk/>
            <pc:sldMk cId="29572235" sldId="422"/>
            <ac:cxnSpMk id="47" creationId="{83C40777-BC65-4A8B-BFF7-5904860ADF77}"/>
          </ac:cxnSpMkLst>
        </pc:cxnChg>
        <pc:cxnChg chg="del">
          <ac:chgData name="Jonathan Mah" userId="5261b2f2f3e51194" providerId="LiveId" clId="{833092D5-9927-4807-BE3E-672C10A7E002}" dt="2023-06-28T16:42:07.639" v="1342" actId="478"/>
          <ac:cxnSpMkLst>
            <pc:docMk/>
            <pc:sldMk cId="29572235" sldId="422"/>
            <ac:cxnSpMk id="48" creationId="{59C7F30A-54E9-4D3D-81A5-DBC138EDDDA9}"/>
          </ac:cxnSpMkLst>
        </pc:cxnChg>
        <pc:cxnChg chg="del">
          <ac:chgData name="Jonathan Mah" userId="5261b2f2f3e51194" providerId="LiveId" clId="{833092D5-9927-4807-BE3E-672C10A7E002}" dt="2023-06-28T16:42:07.639" v="1342" actId="478"/>
          <ac:cxnSpMkLst>
            <pc:docMk/>
            <pc:sldMk cId="29572235" sldId="422"/>
            <ac:cxnSpMk id="49" creationId="{7875C0ED-69F6-4D3C-BB05-7B9AB07949D1}"/>
          </ac:cxnSpMkLst>
        </pc:cxnChg>
        <pc:cxnChg chg="del">
          <ac:chgData name="Jonathan Mah" userId="5261b2f2f3e51194" providerId="LiveId" clId="{833092D5-9927-4807-BE3E-672C10A7E002}" dt="2023-06-28T16:42:07.639" v="1342" actId="478"/>
          <ac:cxnSpMkLst>
            <pc:docMk/>
            <pc:sldMk cId="29572235" sldId="422"/>
            <ac:cxnSpMk id="50" creationId="{61ABDE6E-3E74-4BE7-8E35-31D3A3FFAD46}"/>
          </ac:cxnSpMkLst>
        </pc:cxnChg>
        <pc:cxnChg chg="del mod">
          <ac:chgData name="Jonathan Mah" userId="5261b2f2f3e51194" providerId="LiveId" clId="{833092D5-9927-4807-BE3E-672C10A7E002}" dt="2023-06-28T16:42:13.769" v="1344" actId="478"/>
          <ac:cxnSpMkLst>
            <pc:docMk/>
            <pc:sldMk cId="29572235" sldId="422"/>
            <ac:cxnSpMk id="55" creationId="{07658C28-BCAB-2213-EB31-D738D3DBA473}"/>
          </ac:cxnSpMkLst>
        </pc:cxnChg>
        <pc:cxnChg chg="mod">
          <ac:chgData name="Jonathan Mah" userId="5261b2f2f3e51194" providerId="LiveId" clId="{833092D5-9927-4807-BE3E-672C10A7E002}" dt="2023-06-28T16:42:10.865" v="1343" actId="1076"/>
          <ac:cxnSpMkLst>
            <pc:docMk/>
            <pc:sldMk cId="29572235" sldId="422"/>
            <ac:cxnSpMk id="79" creationId="{39B927FA-BE68-FB73-4837-532DFFE12AC5}"/>
          </ac:cxnSpMkLst>
        </pc:cxnChg>
        <pc:cxnChg chg="del">
          <ac:chgData name="Jonathan Mah" userId="5261b2f2f3e51194" providerId="LiveId" clId="{833092D5-9927-4807-BE3E-672C10A7E002}" dt="2023-06-28T16:42:07.639" v="1342" actId="478"/>
          <ac:cxnSpMkLst>
            <pc:docMk/>
            <pc:sldMk cId="29572235" sldId="422"/>
            <ac:cxnSpMk id="103" creationId="{6A2C1153-F120-475B-8887-E2B52219B6EE}"/>
          </ac:cxnSpMkLst>
        </pc:cxnChg>
        <pc:cxnChg chg="del">
          <ac:chgData name="Jonathan Mah" userId="5261b2f2f3e51194" providerId="LiveId" clId="{833092D5-9927-4807-BE3E-672C10A7E002}" dt="2023-06-28T16:42:07.639" v="1342" actId="478"/>
          <ac:cxnSpMkLst>
            <pc:docMk/>
            <pc:sldMk cId="29572235" sldId="422"/>
            <ac:cxnSpMk id="104" creationId="{6CBF5051-730C-4F23-9D96-26CB1951FE5E}"/>
          </ac:cxnSpMkLst>
        </pc:cxnChg>
        <pc:cxnChg chg="del">
          <ac:chgData name="Jonathan Mah" userId="5261b2f2f3e51194" providerId="LiveId" clId="{833092D5-9927-4807-BE3E-672C10A7E002}" dt="2023-06-28T16:42:07.639" v="1342" actId="478"/>
          <ac:cxnSpMkLst>
            <pc:docMk/>
            <pc:sldMk cId="29572235" sldId="422"/>
            <ac:cxnSpMk id="105" creationId="{8CE52714-2B53-497C-8787-9607BC34A8DC}"/>
          </ac:cxnSpMkLst>
        </pc:cxnChg>
        <pc:cxnChg chg="del">
          <ac:chgData name="Jonathan Mah" userId="5261b2f2f3e51194" providerId="LiveId" clId="{833092D5-9927-4807-BE3E-672C10A7E002}" dt="2023-06-28T16:42:07.639" v="1342" actId="478"/>
          <ac:cxnSpMkLst>
            <pc:docMk/>
            <pc:sldMk cId="29572235" sldId="422"/>
            <ac:cxnSpMk id="106" creationId="{B6D7EEA8-7DBE-40F7-AE16-5297B349EBB6}"/>
          </ac:cxnSpMkLst>
        </pc:cxnChg>
        <pc:cxnChg chg="del">
          <ac:chgData name="Jonathan Mah" userId="5261b2f2f3e51194" providerId="LiveId" clId="{833092D5-9927-4807-BE3E-672C10A7E002}" dt="2023-06-28T16:42:07.639" v="1342" actId="478"/>
          <ac:cxnSpMkLst>
            <pc:docMk/>
            <pc:sldMk cId="29572235" sldId="422"/>
            <ac:cxnSpMk id="107" creationId="{B214AB43-B2E0-476B-A5A3-E7A2D255A0BC}"/>
          </ac:cxnSpMkLst>
        </pc:cxnChg>
        <pc:cxnChg chg="del">
          <ac:chgData name="Jonathan Mah" userId="5261b2f2f3e51194" providerId="LiveId" clId="{833092D5-9927-4807-BE3E-672C10A7E002}" dt="2023-06-28T16:42:07.639" v="1342" actId="478"/>
          <ac:cxnSpMkLst>
            <pc:docMk/>
            <pc:sldMk cId="29572235" sldId="422"/>
            <ac:cxnSpMk id="108" creationId="{9D3C3B63-D185-4F89-AB98-4FE8E3453E6E}"/>
          </ac:cxnSpMkLst>
        </pc:cxnChg>
        <pc:cxnChg chg="del">
          <ac:chgData name="Jonathan Mah" userId="5261b2f2f3e51194" providerId="LiveId" clId="{833092D5-9927-4807-BE3E-672C10A7E002}" dt="2023-06-28T16:42:07.639" v="1342" actId="478"/>
          <ac:cxnSpMkLst>
            <pc:docMk/>
            <pc:sldMk cId="29572235" sldId="422"/>
            <ac:cxnSpMk id="109" creationId="{507495E9-5079-4DB3-9D4D-5FECEEDFA5B1}"/>
          </ac:cxnSpMkLst>
        </pc:cxnChg>
        <pc:cxnChg chg="del">
          <ac:chgData name="Jonathan Mah" userId="5261b2f2f3e51194" providerId="LiveId" clId="{833092D5-9927-4807-BE3E-672C10A7E002}" dt="2023-06-28T16:42:07.639" v="1342" actId="478"/>
          <ac:cxnSpMkLst>
            <pc:docMk/>
            <pc:sldMk cId="29572235" sldId="422"/>
            <ac:cxnSpMk id="110" creationId="{95452664-6E88-4617-A189-C4074B5F53B1}"/>
          </ac:cxnSpMkLst>
        </pc:cxnChg>
        <pc:cxnChg chg="del">
          <ac:chgData name="Jonathan Mah" userId="5261b2f2f3e51194" providerId="LiveId" clId="{833092D5-9927-4807-BE3E-672C10A7E002}" dt="2023-06-28T16:42:07.639" v="1342" actId="478"/>
          <ac:cxnSpMkLst>
            <pc:docMk/>
            <pc:sldMk cId="29572235" sldId="422"/>
            <ac:cxnSpMk id="111" creationId="{BE3F25CD-4053-47FE-BA77-1F7D3AC5ACE9}"/>
          </ac:cxnSpMkLst>
        </pc:cxnChg>
        <pc:cxnChg chg="del">
          <ac:chgData name="Jonathan Mah" userId="5261b2f2f3e51194" providerId="LiveId" clId="{833092D5-9927-4807-BE3E-672C10A7E002}" dt="2023-06-28T16:42:07.639" v="1342" actId="478"/>
          <ac:cxnSpMkLst>
            <pc:docMk/>
            <pc:sldMk cId="29572235" sldId="422"/>
            <ac:cxnSpMk id="112" creationId="{6D3A939B-808E-4EA6-813D-162F8AF7A6D7}"/>
          </ac:cxnSpMkLst>
        </pc:cxnChg>
        <pc:cxnChg chg="del">
          <ac:chgData name="Jonathan Mah" userId="5261b2f2f3e51194" providerId="LiveId" clId="{833092D5-9927-4807-BE3E-672C10A7E002}" dt="2023-06-28T16:42:07.639" v="1342" actId="478"/>
          <ac:cxnSpMkLst>
            <pc:docMk/>
            <pc:sldMk cId="29572235" sldId="422"/>
            <ac:cxnSpMk id="114" creationId="{C109533E-F3D2-446D-B00A-0327D9C4F958}"/>
          </ac:cxnSpMkLst>
        </pc:cxnChg>
        <pc:cxnChg chg="del">
          <ac:chgData name="Jonathan Mah" userId="5261b2f2f3e51194" providerId="LiveId" clId="{833092D5-9927-4807-BE3E-672C10A7E002}" dt="2023-06-28T16:42:07.639" v="1342" actId="478"/>
          <ac:cxnSpMkLst>
            <pc:docMk/>
            <pc:sldMk cId="29572235" sldId="422"/>
            <ac:cxnSpMk id="115" creationId="{6C7E719F-ABEF-474F-A839-D499288D12F6}"/>
          </ac:cxnSpMkLst>
        </pc:cxnChg>
        <pc:cxnChg chg="del">
          <ac:chgData name="Jonathan Mah" userId="5261b2f2f3e51194" providerId="LiveId" clId="{833092D5-9927-4807-BE3E-672C10A7E002}" dt="2023-06-28T16:42:07.639" v="1342" actId="478"/>
          <ac:cxnSpMkLst>
            <pc:docMk/>
            <pc:sldMk cId="29572235" sldId="422"/>
            <ac:cxnSpMk id="116" creationId="{69AAF02B-E601-44AB-ACC0-68479D4895B8}"/>
          </ac:cxnSpMkLst>
        </pc:cxnChg>
        <pc:cxnChg chg="del">
          <ac:chgData name="Jonathan Mah" userId="5261b2f2f3e51194" providerId="LiveId" clId="{833092D5-9927-4807-BE3E-672C10A7E002}" dt="2023-06-28T16:42:07.639" v="1342" actId="478"/>
          <ac:cxnSpMkLst>
            <pc:docMk/>
            <pc:sldMk cId="29572235" sldId="422"/>
            <ac:cxnSpMk id="117" creationId="{A40CC835-18CF-4BCA-BEAE-11F58BB7198B}"/>
          </ac:cxnSpMkLst>
        </pc:cxnChg>
        <pc:cxnChg chg="del">
          <ac:chgData name="Jonathan Mah" userId="5261b2f2f3e51194" providerId="LiveId" clId="{833092D5-9927-4807-BE3E-672C10A7E002}" dt="2023-06-28T16:42:07.639" v="1342" actId="478"/>
          <ac:cxnSpMkLst>
            <pc:docMk/>
            <pc:sldMk cId="29572235" sldId="422"/>
            <ac:cxnSpMk id="118" creationId="{CDD2B6FD-9BE3-4032-865F-428237E2F096}"/>
          </ac:cxnSpMkLst>
        </pc:cxnChg>
        <pc:cxnChg chg="del">
          <ac:chgData name="Jonathan Mah" userId="5261b2f2f3e51194" providerId="LiveId" clId="{833092D5-9927-4807-BE3E-672C10A7E002}" dt="2023-06-28T16:42:07.639" v="1342" actId="478"/>
          <ac:cxnSpMkLst>
            <pc:docMk/>
            <pc:sldMk cId="29572235" sldId="422"/>
            <ac:cxnSpMk id="119" creationId="{3EDFFD5F-E047-4680-BCC8-A2572E5A848D}"/>
          </ac:cxnSpMkLst>
        </pc:cxnChg>
        <pc:cxnChg chg="del">
          <ac:chgData name="Jonathan Mah" userId="5261b2f2f3e51194" providerId="LiveId" clId="{833092D5-9927-4807-BE3E-672C10A7E002}" dt="2023-06-28T16:42:07.639" v="1342" actId="478"/>
          <ac:cxnSpMkLst>
            <pc:docMk/>
            <pc:sldMk cId="29572235" sldId="422"/>
            <ac:cxnSpMk id="120" creationId="{450201BF-1A93-4109-83BC-268485F9AE91}"/>
          </ac:cxnSpMkLst>
        </pc:cxnChg>
        <pc:cxnChg chg="del">
          <ac:chgData name="Jonathan Mah" userId="5261b2f2f3e51194" providerId="LiveId" clId="{833092D5-9927-4807-BE3E-672C10A7E002}" dt="2023-06-28T16:42:07.639" v="1342" actId="478"/>
          <ac:cxnSpMkLst>
            <pc:docMk/>
            <pc:sldMk cId="29572235" sldId="422"/>
            <ac:cxnSpMk id="121" creationId="{CA8BC7A8-A6F2-44B1-A85D-79517FC8FA3A}"/>
          </ac:cxnSpMkLst>
        </pc:cxnChg>
        <pc:cxnChg chg="del">
          <ac:chgData name="Jonathan Mah" userId="5261b2f2f3e51194" providerId="LiveId" clId="{833092D5-9927-4807-BE3E-672C10A7E002}" dt="2023-06-28T16:42:07.639" v="1342" actId="478"/>
          <ac:cxnSpMkLst>
            <pc:docMk/>
            <pc:sldMk cId="29572235" sldId="422"/>
            <ac:cxnSpMk id="122" creationId="{A22EF1D3-A050-4A0E-8119-46016E386109}"/>
          </ac:cxnSpMkLst>
        </pc:cxnChg>
        <pc:cxnChg chg="del">
          <ac:chgData name="Jonathan Mah" userId="5261b2f2f3e51194" providerId="LiveId" clId="{833092D5-9927-4807-BE3E-672C10A7E002}" dt="2023-06-28T16:42:07.639" v="1342" actId="478"/>
          <ac:cxnSpMkLst>
            <pc:docMk/>
            <pc:sldMk cId="29572235" sldId="422"/>
            <ac:cxnSpMk id="123" creationId="{1627F614-247E-4C59-897A-64EAC3554807}"/>
          </ac:cxnSpMkLst>
        </pc:cxnChg>
        <pc:cxnChg chg="del">
          <ac:chgData name="Jonathan Mah" userId="5261b2f2f3e51194" providerId="LiveId" clId="{833092D5-9927-4807-BE3E-672C10A7E002}" dt="2023-06-28T16:42:07.639" v="1342" actId="478"/>
          <ac:cxnSpMkLst>
            <pc:docMk/>
            <pc:sldMk cId="29572235" sldId="422"/>
            <ac:cxnSpMk id="125" creationId="{F7BC66DC-8157-4913-8BB4-6C14832BE6CA}"/>
          </ac:cxnSpMkLst>
        </pc:cxnChg>
        <pc:cxnChg chg="del">
          <ac:chgData name="Jonathan Mah" userId="5261b2f2f3e51194" providerId="LiveId" clId="{833092D5-9927-4807-BE3E-672C10A7E002}" dt="2023-06-28T16:42:07.639" v="1342" actId="478"/>
          <ac:cxnSpMkLst>
            <pc:docMk/>
            <pc:sldMk cId="29572235" sldId="422"/>
            <ac:cxnSpMk id="126" creationId="{5C7FF372-A929-42FF-A805-64587CB3291E}"/>
          </ac:cxnSpMkLst>
        </pc:cxnChg>
        <pc:cxnChg chg="del">
          <ac:chgData name="Jonathan Mah" userId="5261b2f2f3e51194" providerId="LiveId" clId="{833092D5-9927-4807-BE3E-672C10A7E002}" dt="2023-06-28T16:42:07.639" v="1342" actId="478"/>
          <ac:cxnSpMkLst>
            <pc:docMk/>
            <pc:sldMk cId="29572235" sldId="422"/>
            <ac:cxnSpMk id="127" creationId="{7AE0E35D-E49D-4F48-B255-3F44A2D00EC6}"/>
          </ac:cxnSpMkLst>
        </pc:cxnChg>
        <pc:cxnChg chg="del">
          <ac:chgData name="Jonathan Mah" userId="5261b2f2f3e51194" providerId="LiveId" clId="{833092D5-9927-4807-BE3E-672C10A7E002}" dt="2023-06-28T16:42:07.639" v="1342" actId="478"/>
          <ac:cxnSpMkLst>
            <pc:docMk/>
            <pc:sldMk cId="29572235" sldId="422"/>
            <ac:cxnSpMk id="128" creationId="{20C74101-BC44-41E5-AA56-FBF0B7DC81AF}"/>
          </ac:cxnSpMkLst>
        </pc:cxnChg>
        <pc:cxnChg chg="del">
          <ac:chgData name="Jonathan Mah" userId="5261b2f2f3e51194" providerId="LiveId" clId="{833092D5-9927-4807-BE3E-672C10A7E002}" dt="2023-06-28T16:42:07.639" v="1342" actId="478"/>
          <ac:cxnSpMkLst>
            <pc:docMk/>
            <pc:sldMk cId="29572235" sldId="422"/>
            <ac:cxnSpMk id="129" creationId="{33B5BC68-8212-44A4-A832-22E82F98AF65}"/>
          </ac:cxnSpMkLst>
        </pc:cxnChg>
        <pc:cxnChg chg="del">
          <ac:chgData name="Jonathan Mah" userId="5261b2f2f3e51194" providerId="LiveId" clId="{833092D5-9927-4807-BE3E-672C10A7E002}" dt="2023-06-28T16:42:07.639" v="1342" actId="478"/>
          <ac:cxnSpMkLst>
            <pc:docMk/>
            <pc:sldMk cId="29572235" sldId="422"/>
            <ac:cxnSpMk id="130" creationId="{4CD033CA-A63C-4B19-8674-E4B08706E2F4}"/>
          </ac:cxnSpMkLst>
        </pc:cxnChg>
        <pc:cxnChg chg="del">
          <ac:chgData name="Jonathan Mah" userId="5261b2f2f3e51194" providerId="LiveId" clId="{833092D5-9927-4807-BE3E-672C10A7E002}" dt="2023-06-28T16:42:07.639" v="1342" actId="478"/>
          <ac:cxnSpMkLst>
            <pc:docMk/>
            <pc:sldMk cId="29572235" sldId="422"/>
            <ac:cxnSpMk id="131" creationId="{E7BFEAA5-9521-4846-A25B-728E54417854}"/>
          </ac:cxnSpMkLst>
        </pc:cxnChg>
        <pc:cxnChg chg="del">
          <ac:chgData name="Jonathan Mah" userId="5261b2f2f3e51194" providerId="LiveId" clId="{833092D5-9927-4807-BE3E-672C10A7E002}" dt="2023-06-28T16:42:07.639" v="1342" actId="478"/>
          <ac:cxnSpMkLst>
            <pc:docMk/>
            <pc:sldMk cId="29572235" sldId="422"/>
            <ac:cxnSpMk id="132" creationId="{9DF21742-64F2-4668-8C32-D79A21755934}"/>
          </ac:cxnSpMkLst>
        </pc:cxnChg>
        <pc:cxnChg chg="del">
          <ac:chgData name="Jonathan Mah" userId="5261b2f2f3e51194" providerId="LiveId" clId="{833092D5-9927-4807-BE3E-672C10A7E002}" dt="2023-06-28T16:42:07.639" v="1342" actId="478"/>
          <ac:cxnSpMkLst>
            <pc:docMk/>
            <pc:sldMk cId="29572235" sldId="422"/>
            <ac:cxnSpMk id="133" creationId="{99B39C73-FC31-4EB5-8A61-CA2CF427BB08}"/>
          </ac:cxnSpMkLst>
        </pc:cxnChg>
        <pc:cxnChg chg="del">
          <ac:chgData name="Jonathan Mah" userId="5261b2f2f3e51194" providerId="LiveId" clId="{833092D5-9927-4807-BE3E-672C10A7E002}" dt="2023-06-28T16:42:07.639" v="1342" actId="478"/>
          <ac:cxnSpMkLst>
            <pc:docMk/>
            <pc:sldMk cId="29572235" sldId="422"/>
            <ac:cxnSpMk id="134" creationId="{1A3914D4-79FB-4D4A-B711-6188791105F7}"/>
          </ac:cxnSpMkLst>
        </pc:cxnChg>
        <pc:cxnChg chg="add mod">
          <ac:chgData name="Jonathan Mah" userId="5261b2f2f3e51194" providerId="LiveId" clId="{833092D5-9927-4807-BE3E-672C10A7E002}" dt="2023-06-28T16:43:51.431" v="1429" actId="1076"/>
          <ac:cxnSpMkLst>
            <pc:docMk/>
            <pc:sldMk cId="29572235" sldId="422"/>
            <ac:cxnSpMk id="135" creationId="{0C100F66-5B1B-E94F-5B88-571F2E814956}"/>
          </ac:cxnSpMkLst>
        </pc:cxnChg>
        <pc:cxnChg chg="add del mod">
          <ac:chgData name="Jonathan Mah" userId="5261b2f2f3e51194" providerId="LiveId" clId="{833092D5-9927-4807-BE3E-672C10A7E002}" dt="2023-06-28T16:43:56.206" v="1430" actId="478"/>
          <ac:cxnSpMkLst>
            <pc:docMk/>
            <pc:sldMk cId="29572235" sldId="422"/>
            <ac:cxnSpMk id="154" creationId="{7F94227B-40DD-AEF1-4566-2906C477EAA9}"/>
          </ac:cxnSpMkLst>
        </pc:cxnChg>
      </pc:sldChg>
      <pc:sldChg chg="addSp delSp modSp new mod">
        <pc:chgData name="Jonathan Mah" userId="5261b2f2f3e51194" providerId="LiveId" clId="{833092D5-9927-4807-BE3E-672C10A7E002}" dt="2023-06-28T18:57:35.005" v="1726" actId="1076"/>
        <pc:sldMkLst>
          <pc:docMk/>
          <pc:sldMk cId="2126933953" sldId="423"/>
        </pc:sldMkLst>
        <pc:spChg chg="del">
          <ac:chgData name="Jonathan Mah" userId="5261b2f2f3e51194" providerId="LiveId" clId="{833092D5-9927-4807-BE3E-672C10A7E002}" dt="2023-06-28T16:58:30.178" v="1615" actId="478"/>
          <ac:spMkLst>
            <pc:docMk/>
            <pc:sldMk cId="2126933953" sldId="423"/>
            <ac:spMk id="2" creationId="{9BA78000-4C53-DF2F-8949-0057041D5765}"/>
          </ac:spMkLst>
        </pc:spChg>
        <pc:spChg chg="del">
          <ac:chgData name="Jonathan Mah" userId="5261b2f2f3e51194" providerId="LiveId" clId="{833092D5-9927-4807-BE3E-672C10A7E002}" dt="2023-06-28T16:58:30.178" v="1615" actId="478"/>
          <ac:spMkLst>
            <pc:docMk/>
            <pc:sldMk cId="2126933953" sldId="423"/>
            <ac:spMk id="3" creationId="{5FDF5613-7317-8D0C-7DB4-CA92C47A0223}"/>
          </ac:spMkLst>
        </pc:spChg>
        <pc:spChg chg="add mod">
          <ac:chgData name="Jonathan Mah" userId="5261b2f2f3e51194" providerId="LiveId" clId="{833092D5-9927-4807-BE3E-672C10A7E002}" dt="2023-06-28T16:58:30.535" v="1616"/>
          <ac:spMkLst>
            <pc:docMk/>
            <pc:sldMk cId="2126933953" sldId="423"/>
            <ac:spMk id="4" creationId="{7D566C64-33B4-D69F-A07A-7AABF0CB533E}"/>
          </ac:spMkLst>
        </pc:spChg>
        <pc:spChg chg="add mod">
          <ac:chgData name="Jonathan Mah" userId="5261b2f2f3e51194" providerId="LiveId" clId="{833092D5-9927-4807-BE3E-672C10A7E002}" dt="2023-06-28T16:58:30.535" v="1616"/>
          <ac:spMkLst>
            <pc:docMk/>
            <pc:sldMk cId="2126933953" sldId="423"/>
            <ac:spMk id="5" creationId="{0B8DB436-7BEB-6FC3-E818-8DF890279EC5}"/>
          </ac:spMkLst>
        </pc:spChg>
        <pc:spChg chg="add mod">
          <ac:chgData name="Jonathan Mah" userId="5261b2f2f3e51194" providerId="LiveId" clId="{833092D5-9927-4807-BE3E-672C10A7E002}" dt="2023-06-28T16:58:30.535" v="1616"/>
          <ac:spMkLst>
            <pc:docMk/>
            <pc:sldMk cId="2126933953" sldId="423"/>
            <ac:spMk id="6" creationId="{EEAB0D76-42BF-673D-C73F-9374D561A3FD}"/>
          </ac:spMkLst>
        </pc:spChg>
        <pc:spChg chg="add mod">
          <ac:chgData name="Jonathan Mah" userId="5261b2f2f3e51194" providerId="LiveId" clId="{833092D5-9927-4807-BE3E-672C10A7E002}" dt="2023-06-28T16:58:30.535" v="1616"/>
          <ac:spMkLst>
            <pc:docMk/>
            <pc:sldMk cId="2126933953" sldId="423"/>
            <ac:spMk id="7" creationId="{A2CF1071-47A6-D8E9-DD6C-B6918D8C3769}"/>
          </ac:spMkLst>
        </pc:spChg>
        <pc:spChg chg="add mod">
          <ac:chgData name="Jonathan Mah" userId="5261b2f2f3e51194" providerId="LiveId" clId="{833092D5-9927-4807-BE3E-672C10A7E002}" dt="2023-06-28T16:58:30.535" v="1616"/>
          <ac:spMkLst>
            <pc:docMk/>
            <pc:sldMk cId="2126933953" sldId="423"/>
            <ac:spMk id="8" creationId="{8E3BD336-F134-3F9B-B16F-450D34F439CA}"/>
          </ac:spMkLst>
        </pc:spChg>
        <pc:spChg chg="add mod">
          <ac:chgData name="Jonathan Mah" userId="5261b2f2f3e51194" providerId="LiveId" clId="{833092D5-9927-4807-BE3E-672C10A7E002}" dt="2023-06-28T16:58:30.535" v="1616"/>
          <ac:spMkLst>
            <pc:docMk/>
            <pc:sldMk cId="2126933953" sldId="423"/>
            <ac:spMk id="9" creationId="{585B3896-D963-0E33-3141-4B722A2CDBC5}"/>
          </ac:spMkLst>
        </pc:spChg>
        <pc:spChg chg="add mod">
          <ac:chgData name="Jonathan Mah" userId="5261b2f2f3e51194" providerId="LiveId" clId="{833092D5-9927-4807-BE3E-672C10A7E002}" dt="2023-06-28T16:58:30.535" v="1616"/>
          <ac:spMkLst>
            <pc:docMk/>
            <pc:sldMk cId="2126933953" sldId="423"/>
            <ac:spMk id="10" creationId="{98BEBF8C-7ABC-C2D2-1B77-9CBC773DA6F3}"/>
          </ac:spMkLst>
        </pc:spChg>
        <pc:spChg chg="add mod">
          <ac:chgData name="Jonathan Mah" userId="5261b2f2f3e51194" providerId="LiveId" clId="{833092D5-9927-4807-BE3E-672C10A7E002}" dt="2023-06-28T16:58:30.535" v="1616"/>
          <ac:spMkLst>
            <pc:docMk/>
            <pc:sldMk cId="2126933953" sldId="423"/>
            <ac:spMk id="11" creationId="{56E5EA01-39A4-5644-DD58-A9DECE617716}"/>
          </ac:spMkLst>
        </pc:spChg>
        <pc:spChg chg="add mod">
          <ac:chgData name="Jonathan Mah" userId="5261b2f2f3e51194" providerId="LiveId" clId="{833092D5-9927-4807-BE3E-672C10A7E002}" dt="2023-06-28T16:58:30.535" v="1616"/>
          <ac:spMkLst>
            <pc:docMk/>
            <pc:sldMk cId="2126933953" sldId="423"/>
            <ac:spMk id="12" creationId="{E5347345-A465-EA7C-BD9D-5557D857B2DD}"/>
          </ac:spMkLst>
        </pc:spChg>
        <pc:spChg chg="add mod">
          <ac:chgData name="Jonathan Mah" userId="5261b2f2f3e51194" providerId="LiveId" clId="{833092D5-9927-4807-BE3E-672C10A7E002}" dt="2023-06-28T16:58:30.535" v="1616"/>
          <ac:spMkLst>
            <pc:docMk/>
            <pc:sldMk cId="2126933953" sldId="423"/>
            <ac:spMk id="13" creationId="{92F09A74-C6C3-1FF3-9A01-64E7FA90B09B}"/>
          </ac:spMkLst>
        </pc:spChg>
        <pc:spChg chg="add mod">
          <ac:chgData name="Jonathan Mah" userId="5261b2f2f3e51194" providerId="LiveId" clId="{833092D5-9927-4807-BE3E-672C10A7E002}" dt="2023-06-28T16:58:30.535" v="1616"/>
          <ac:spMkLst>
            <pc:docMk/>
            <pc:sldMk cId="2126933953" sldId="423"/>
            <ac:spMk id="14" creationId="{D55DA0BF-9CA9-07B5-C24C-A8CDA03D2DCC}"/>
          </ac:spMkLst>
        </pc:spChg>
        <pc:spChg chg="add mod">
          <ac:chgData name="Jonathan Mah" userId="5261b2f2f3e51194" providerId="LiveId" clId="{833092D5-9927-4807-BE3E-672C10A7E002}" dt="2023-06-28T16:58:30.535" v="1616"/>
          <ac:spMkLst>
            <pc:docMk/>
            <pc:sldMk cId="2126933953" sldId="423"/>
            <ac:spMk id="15" creationId="{9D4A858E-20BF-3A47-66E6-AB9C9B45CA61}"/>
          </ac:spMkLst>
        </pc:spChg>
        <pc:spChg chg="add mod">
          <ac:chgData name="Jonathan Mah" userId="5261b2f2f3e51194" providerId="LiveId" clId="{833092D5-9927-4807-BE3E-672C10A7E002}" dt="2023-06-28T16:58:30.535" v="1616"/>
          <ac:spMkLst>
            <pc:docMk/>
            <pc:sldMk cId="2126933953" sldId="423"/>
            <ac:spMk id="16" creationId="{22E0B7A7-00FF-E438-8204-9DFC42C42369}"/>
          </ac:spMkLst>
        </pc:spChg>
        <pc:spChg chg="add mod">
          <ac:chgData name="Jonathan Mah" userId="5261b2f2f3e51194" providerId="LiveId" clId="{833092D5-9927-4807-BE3E-672C10A7E002}" dt="2023-06-28T16:58:30.535" v="1616"/>
          <ac:spMkLst>
            <pc:docMk/>
            <pc:sldMk cId="2126933953" sldId="423"/>
            <ac:spMk id="17" creationId="{DD8769EB-519C-27D9-C930-88A2567EE4AE}"/>
          </ac:spMkLst>
        </pc:spChg>
        <pc:spChg chg="add mod">
          <ac:chgData name="Jonathan Mah" userId="5261b2f2f3e51194" providerId="LiveId" clId="{833092D5-9927-4807-BE3E-672C10A7E002}" dt="2023-06-28T16:58:30.535" v="1616"/>
          <ac:spMkLst>
            <pc:docMk/>
            <pc:sldMk cId="2126933953" sldId="423"/>
            <ac:spMk id="18" creationId="{50A4878A-C69F-11ED-FEBE-7B76E3B4C95F}"/>
          </ac:spMkLst>
        </pc:spChg>
        <pc:spChg chg="add mod">
          <ac:chgData name="Jonathan Mah" userId="5261b2f2f3e51194" providerId="LiveId" clId="{833092D5-9927-4807-BE3E-672C10A7E002}" dt="2023-06-28T16:58:30.535" v="1616"/>
          <ac:spMkLst>
            <pc:docMk/>
            <pc:sldMk cId="2126933953" sldId="423"/>
            <ac:spMk id="19" creationId="{001002A5-DB27-9414-96B7-9D0E62F6129E}"/>
          </ac:spMkLst>
        </pc:spChg>
        <pc:spChg chg="add mod">
          <ac:chgData name="Jonathan Mah" userId="5261b2f2f3e51194" providerId="LiveId" clId="{833092D5-9927-4807-BE3E-672C10A7E002}" dt="2023-06-28T16:58:30.535" v="1616"/>
          <ac:spMkLst>
            <pc:docMk/>
            <pc:sldMk cId="2126933953" sldId="423"/>
            <ac:spMk id="20" creationId="{51975A09-8F80-E458-56F0-8B8E9391A0B0}"/>
          </ac:spMkLst>
        </pc:spChg>
        <pc:spChg chg="add mod">
          <ac:chgData name="Jonathan Mah" userId="5261b2f2f3e51194" providerId="LiveId" clId="{833092D5-9927-4807-BE3E-672C10A7E002}" dt="2023-06-28T16:58:30.535" v="1616"/>
          <ac:spMkLst>
            <pc:docMk/>
            <pc:sldMk cId="2126933953" sldId="423"/>
            <ac:spMk id="21" creationId="{9AC51A11-2514-11D7-91BC-6DC648672C28}"/>
          </ac:spMkLst>
        </pc:spChg>
        <pc:spChg chg="add mod">
          <ac:chgData name="Jonathan Mah" userId="5261b2f2f3e51194" providerId="LiveId" clId="{833092D5-9927-4807-BE3E-672C10A7E002}" dt="2023-06-28T16:58:30.535" v="1616"/>
          <ac:spMkLst>
            <pc:docMk/>
            <pc:sldMk cId="2126933953" sldId="423"/>
            <ac:spMk id="22" creationId="{2E00FEC7-35E9-5998-BC36-82BCAC3D91AE}"/>
          </ac:spMkLst>
        </pc:spChg>
        <pc:spChg chg="add mod">
          <ac:chgData name="Jonathan Mah" userId="5261b2f2f3e51194" providerId="LiveId" clId="{833092D5-9927-4807-BE3E-672C10A7E002}" dt="2023-06-28T16:58:30.535" v="1616"/>
          <ac:spMkLst>
            <pc:docMk/>
            <pc:sldMk cId="2126933953" sldId="423"/>
            <ac:spMk id="23" creationId="{7A20D131-AC36-81F6-B1B1-098B00C020A8}"/>
          </ac:spMkLst>
        </pc:spChg>
        <pc:spChg chg="add mod">
          <ac:chgData name="Jonathan Mah" userId="5261b2f2f3e51194" providerId="LiveId" clId="{833092D5-9927-4807-BE3E-672C10A7E002}" dt="2023-06-28T16:58:30.535" v="1616"/>
          <ac:spMkLst>
            <pc:docMk/>
            <pc:sldMk cId="2126933953" sldId="423"/>
            <ac:spMk id="24" creationId="{BD9F205E-6974-EBA7-9EC3-F6D8954146E7}"/>
          </ac:spMkLst>
        </pc:spChg>
        <pc:spChg chg="add mod">
          <ac:chgData name="Jonathan Mah" userId="5261b2f2f3e51194" providerId="LiveId" clId="{833092D5-9927-4807-BE3E-672C10A7E002}" dt="2023-06-28T16:58:30.535" v="1616"/>
          <ac:spMkLst>
            <pc:docMk/>
            <pc:sldMk cId="2126933953" sldId="423"/>
            <ac:spMk id="25" creationId="{C08057AF-0E75-5686-1F68-EFEE23F32660}"/>
          </ac:spMkLst>
        </pc:spChg>
        <pc:spChg chg="add mod">
          <ac:chgData name="Jonathan Mah" userId="5261b2f2f3e51194" providerId="LiveId" clId="{833092D5-9927-4807-BE3E-672C10A7E002}" dt="2023-06-28T16:58:30.535" v="1616"/>
          <ac:spMkLst>
            <pc:docMk/>
            <pc:sldMk cId="2126933953" sldId="423"/>
            <ac:spMk id="26" creationId="{59567512-1A9A-EA11-8BC1-EC0E68658617}"/>
          </ac:spMkLst>
        </pc:spChg>
        <pc:spChg chg="add mod">
          <ac:chgData name="Jonathan Mah" userId="5261b2f2f3e51194" providerId="LiveId" clId="{833092D5-9927-4807-BE3E-672C10A7E002}" dt="2023-06-28T16:58:30.535" v="1616"/>
          <ac:spMkLst>
            <pc:docMk/>
            <pc:sldMk cId="2126933953" sldId="423"/>
            <ac:spMk id="28" creationId="{D113EFA9-1AF6-F6FE-7EF0-75ECC3CA5812}"/>
          </ac:spMkLst>
        </pc:spChg>
        <pc:spChg chg="add mod">
          <ac:chgData name="Jonathan Mah" userId="5261b2f2f3e51194" providerId="LiveId" clId="{833092D5-9927-4807-BE3E-672C10A7E002}" dt="2023-06-28T18:57:13.397" v="1716" actId="14100"/>
          <ac:spMkLst>
            <pc:docMk/>
            <pc:sldMk cId="2126933953" sldId="423"/>
            <ac:spMk id="29" creationId="{8531D876-88AE-4755-8979-FF8D4C7F2CCB}"/>
          </ac:spMkLst>
        </pc:spChg>
        <pc:spChg chg="add mod">
          <ac:chgData name="Jonathan Mah" userId="5261b2f2f3e51194" providerId="LiveId" clId="{833092D5-9927-4807-BE3E-672C10A7E002}" dt="2023-06-28T18:57:35.005" v="1726" actId="1076"/>
          <ac:spMkLst>
            <pc:docMk/>
            <pc:sldMk cId="2126933953" sldId="423"/>
            <ac:spMk id="30" creationId="{A3FBB3F6-CDF7-8F7E-B9FE-31F381005430}"/>
          </ac:spMkLst>
        </pc:spChg>
        <pc:cxnChg chg="add mod">
          <ac:chgData name="Jonathan Mah" userId="5261b2f2f3e51194" providerId="LiveId" clId="{833092D5-9927-4807-BE3E-672C10A7E002}" dt="2023-06-28T16:58:30.535" v="1616"/>
          <ac:cxnSpMkLst>
            <pc:docMk/>
            <pc:sldMk cId="2126933953" sldId="423"/>
            <ac:cxnSpMk id="27" creationId="{EE434D0C-00F8-6B98-67EE-E4BBD25DD68F}"/>
          </ac:cxnSpMkLst>
        </pc:cxnChg>
      </pc:sldChg>
      <pc:sldChg chg="addSp modSp add del mod">
        <pc:chgData name="Jonathan Mah" userId="5261b2f2f3e51194" providerId="LiveId" clId="{833092D5-9927-4807-BE3E-672C10A7E002}" dt="2023-06-28T21:17:32.486" v="1750" actId="47"/>
        <pc:sldMkLst>
          <pc:docMk/>
          <pc:sldMk cId="3290464921" sldId="424"/>
        </pc:sldMkLst>
        <pc:spChg chg="add mod">
          <ac:chgData name="Jonathan Mah" userId="5261b2f2f3e51194" providerId="LiveId" clId="{833092D5-9927-4807-BE3E-672C10A7E002}" dt="2023-06-28T17:11:21.871" v="1678" actId="14100"/>
          <ac:spMkLst>
            <pc:docMk/>
            <pc:sldMk cId="3290464921" sldId="424"/>
            <ac:spMk id="4" creationId="{A895454A-6D0E-F79A-0224-9EF78B63B126}"/>
          </ac:spMkLst>
        </pc:spChg>
        <pc:spChg chg="add mod">
          <ac:chgData name="Jonathan Mah" userId="5261b2f2f3e51194" providerId="LiveId" clId="{833092D5-9927-4807-BE3E-672C10A7E002}" dt="2023-06-28T17:11:28.874" v="1683" actId="1076"/>
          <ac:spMkLst>
            <pc:docMk/>
            <pc:sldMk cId="3290464921" sldId="424"/>
            <ac:spMk id="5" creationId="{5D15A1E2-D039-EBD7-582F-98864859C0A5}"/>
          </ac:spMkLst>
        </pc:spChg>
        <pc:spChg chg="add mod">
          <ac:chgData name="Jonathan Mah" userId="5261b2f2f3e51194" providerId="LiveId" clId="{833092D5-9927-4807-BE3E-672C10A7E002}" dt="2023-06-28T17:11:36.373" v="1685" actId="1076"/>
          <ac:spMkLst>
            <pc:docMk/>
            <pc:sldMk cId="3290464921" sldId="424"/>
            <ac:spMk id="6" creationId="{C63B5721-4F1E-98F8-EC83-E65F42692BD5}"/>
          </ac:spMkLst>
        </pc:spChg>
        <pc:spChg chg="add mod">
          <ac:chgData name="Jonathan Mah" userId="5261b2f2f3e51194" providerId="LiveId" clId="{833092D5-9927-4807-BE3E-672C10A7E002}" dt="2023-06-28T17:11:39.618" v="1687" actId="1076"/>
          <ac:spMkLst>
            <pc:docMk/>
            <pc:sldMk cId="3290464921" sldId="424"/>
            <ac:spMk id="7" creationId="{7BA26EC3-9248-24CA-8A2A-470C2E02FE37}"/>
          </ac:spMkLst>
        </pc:spChg>
        <pc:spChg chg="mod">
          <ac:chgData name="Jonathan Mah" userId="5261b2f2f3e51194" providerId="LiveId" clId="{833092D5-9927-4807-BE3E-672C10A7E002}" dt="2023-06-28T17:10:19.643" v="1671" actId="1037"/>
          <ac:spMkLst>
            <pc:docMk/>
            <pc:sldMk cId="3290464921" sldId="424"/>
            <ac:spMk id="59" creationId="{3F0FAA6B-3B40-0007-34F9-8C5D8E3768FC}"/>
          </ac:spMkLst>
        </pc:spChg>
        <pc:spChg chg="mod">
          <ac:chgData name="Jonathan Mah" userId="5261b2f2f3e51194" providerId="LiveId" clId="{833092D5-9927-4807-BE3E-672C10A7E002}" dt="2023-06-28T17:10:19.643" v="1671" actId="1037"/>
          <ac:spMkLst>
            <pc:docMk/>
            <pc:sldMk cId="3290464921" sldId="424"/>
            <ac:spMk id="61" creationId="{DD55B746-0E0B-1925-1251-FF5F89FC36A0}"/>
          </ac:spMkLst>
        </pc:spChg>
        <pc:spChg chg="mod">
          <ac:chgData name="Jonathan Mah" userId="5261b2f2f3e51194" providerId="LiveId" clId="{833092D5-9927-4807-BE3E-672C10A7E002}" dt="2023-06-28T17:10:19.643" v="1671" actId="1037"/>
          <ac:spMkLst>
            <pc:docMk/>
            <pc:sldMk cId="3290464921" sldId="424"/>
            <ac:spMk id="63" creationId="{AF912829-15CA-1C53-4077-9BF6920BD42F}"/>
          </ac:spMkLst>
        </pc:spChg>
        <pc:spChg chg="mod">
          <ac:chgData name="Jonathan Mah" userId="5261b2f2f3e51194" providerId="LiveId" clId="{833092D5-9927-4807-BE3E-672C10A7E002}" dt="2023-06-28T17:06:45.666" v="1658" actId="1076"/>
          <ac:spMkLst>
            <pc:docMk/>
            <pc:sldMk cId="3290464921" sldId="424"/>
            <ac:spMk id="1025" creationId="{7A66EE8E-FEDF-9CEC-2BA2-54E153F191D8}"/>
          </ac:spMkLst>
        </pc:spChg>
        <pc:picChg chg="add mod ord modCrop">
          <ac:chgData name="Jonathan Mah" userId="5261b2f2f3e51194" providerId="LiveId" clId="{833092D5-9927-4807-BE3E-672C10A7E002}" dt="2023-06-28T17:06:38.715" v="1657" actId="167"/>
          <ac:picMkLst>
            <pc:docMk/>
            <pc:sldMk cId="3290464921" sldId="424"/>
            <ac:picMk id="2" creationId="{A11607CB-FEC1-127F-6884-4F91F6D1CA98}"/>
          </ac:picMkLst>
        </pc:picChg>
        <pc:picChg chg="mod modCrop">
          <ac:chgData name="Jonathan Mah" userId="5261b2f2f3e51194" providerId="LiveId" clId="{833092D5-9927-4807-BE3E-672C10A7E002}" dt="2023-06-28T17:08:57.592" v="1661" actId="1076"/>
          <ac:picMkLst>
            <pc:docMk/>
            <pc:sldMk cId="3290464921" sldId="424"/>
            <ac:picMk id="3" creationId="{0316EB04-4BC5-29AB-8098-13C75B376B1A}"/>
          </ac:picMkLst>
        </pc:picChg>
      </pc:sldChg>
      <pc:sldChg chg="addSp delSp modSp new mod">
        <pc:chgData name="Jonathan Mah" userId="5261b2f2f3e51194" providerId="LiveId" clId="{833092D5-9927-4807-BE3E-672C10A7E002}" dt="2023-08-10T02:12:44.514" v="3139" actId="1076"/>
        <pc:sldMkLst>
          <pc:docMk/>
          <pc:sldMk cId="3690159507" sldId="425"/>
        </pc:sldMkLst>
        <pc:spChg chg="del">
          <ac:chgData name="Jonathan Mah" userId="5261b2f2f3e51194" providerId="LiveId" clId="{833092D5-9927-4807-BE3E-672C10A7E002}" dt="2023-06-28T21:00:15.975" v="1730" actId="478"/>
          <ac:spMkLst>
            <pc:docMk/>
            <pc:sldMk cId="3690159507" sldId="425"/>
            <ac:spMk id="2" creationId="{0821DA76-E013-8395-5C59-0467E6CE53E6}"/>
          </ac:spMkLst>
        </pc:spChg>
        <pc:spChg chg="del">
          <ac:chgData name="Jonathan Mah" userId="5261b2f2f3e51194" providerId="LiveId" clId="{833092D5-9927-4807-BE3E-672C10A7E002}" dt="2023-06-28T21:00:11.943" v="1728" actId="478"/>
          <ac:spMkLst>
            <pc:docMk/>
            <pc:sldMk cId="3690159507" sldId="425"/>
            <ac:spMk id="3" creationId="{B05528FD-656A-E9AF-E62E-5789DB3DEA13}"/>
          </ac:spMkLst>
        </pc:spChg>
        <pc:spChg chg="add mod">
          <ac:chgData name="Jonathan Mah" userId="5261b2f2f3e51194" providerId="LiveId" clId="{833092D5-9927-4807-BE3E-672C10A7E002}" dt="2023-06-28T21:00:26.438" v="1732" actId="1076"/>
          <ac:spMkLst>
            <pc:docMk/>
            <pc:sldMk cId="3690159507" sldId="425"/>
            <ac:spMk id="6" creationId="{F9F6AAEA-7F21-F148-8ACB-F23188DD89FF}"/>
          </ac:spMkLst>
        </pc:spChg>
        <pc:spChg chg="add mod">
          <ac:chgData name="Jonathan Mah" userId="5261b2f2f3e51194" providerId="LiveId" clId="{833092D5-9927-4807-BE3E-672C10A7E002}" dt="2023-08-10T02:12:27.202" v="3135" actId="1076"/>
          <ac:spMkLst>
            <pc:docMk/>
            <pc:sldMk cId="3690159507" sldId="425"/>
            <ac:spMk id="7" creationId="{B07E680B-17B3-39B2-544F-3167F8FB95C8}"/>
          </ac:spMkLst>
        </pc:spChg>
        <pc:spChg chg="add mod">
          <ac:chgData name="Jonathan Mah" userId="5261b2f2f3e51194" providerId="LiveId" clId="{833092D5-9927-4807-BE3E-672C10A7E002}" dt="2023-08-10T02:12:35.601" v="3137" actId="1076"/>
          <ac:spMkLst>
            <pc:docMk/>
            <pc:sldMk cId="3690159507" sldId="425"/>
            <ac:spMk id="8" creationId="{80B8CEC6-C5EE-E47C-6FCD-130456F392E4}"/>
          </ac:spMkLst>
        </pc:spChg>
        <pc:spChg chg="add mod">
          <ac:chgData name="Jonathan Mah" userId="5261b2f2f3e51194" providerId="LiveId" clId="{833092D5-9927-4807-BE3E-672C10A7E002}" dt="2023-08-10T02:12:39.201" v="3138" actId="1076"/>
          <ac:spMkLst>
            <pc:docMk/>
            <pc:sldMk cId="3690159507" sldId="425"/>
            <ac:spMk id="9" creationId="{B2CA3ED5-90A7-C05E-F769-D2FF76F8C252}"/>
          </ac:spMkLst>
        </pc:spChg>
        <pc:spChg chg="add mod">
          <ac:chgData name="Jonathan Mah" userId="5261b2f2f3e51194" providerId="LiveId" clId="{833092D5-9927-4807-BE3E-672C10A7E002}" dt="2023-08-10T02:12:44.514" v="3139" actId="1076"/>
          <ac:spMkLst>
            <pc:docMk/>
            <pc:sldMk cId="3690159507" sldId="425"/>
            <ac:spMk id="10" creationId="{4D7692BF-9251-A594-95CD-EA81867F6D67}"/>
          </ac:spMkLst>
        </pc:spChg>
        <pc:picChg chg="add del mod ord">
          <ac:chgData name="Jonathan Mah" userId="5261b2f2f3e51194" providerId="LiveId" clId="{833092D5-9927-4807-BE3E-672C10A7E002}" dt="2023-07-05T18:25:58.131" v="1967" actId="478"/>
          <ac:picMkLst>
            <pc:docMk/>
            <pc:sldMk cId="3690159507" sldId="425"/>
            <ac:picMk id="3" creationId="{B22F5934-7B6E-20EB-B93F-9F479D608DE2}"/>
          </ac:picMkLst>
        </pc:picChg>
        <pc:picChg chg="add mod ord">
          <ac:chgData name="Jonathan Mah" userId="5261b2f2f3e51194" providerId="LiveId" clId="{833092D5-9927-4807-BE3E-672C10A7E002}" dt="2023-08-10T02:12:12.973" v="3133" actId="1076"/>
          <ac:picMkLst>
            <pc:docMk/>
            <pc:sldMk cId="3690159507" sldId="425"/>
            <ac:picMk id="3" creationId="{ECE1B504-E8FC-F91E-31B0-927F22CFDE3C}"/>
          </ac:picMkLst>
        </pc:picChg>
        <pc:picChg chg="add del mod ord">
          <ac:chgData name="Jonathan Mah" userId="5261b2f2f3e51194" providerId="LiveId" clId="{833092D5-9927-4807-BE3E-672C10A7E002}" dt="2023-07-05T18:28:00.369" v="1972" actId="478"/>
          <ac:picMkLst>
            <pc:docMk/>
            <pc:sldMk cId="3690159507" sldId="425"/>
            <ac:picMk id="5" creationId="{2B7591D3-B0A6-2321-FF9B-0FE0E1307AD0}"/>
          </ac:picMkLst>
        </pc:picChg>
        <pc:picChg chg="add del">
          <ac:chgData name="Jonathan Mah" userId="5261b2f2f3e51194" providerId="LiveId" clId="{833092D5-9927-4807-BE3E-672C10A7E002}" dt="2023-06-28T21:03:36.242" v="1745" actId="478"/>
          <ac:picMkLst>
            <pc:docMk/>
            <pc:sldMk cId="3690159507" sldId="425"/>
            <ac:picMk id="5" creationId="{F078F9C3-92EB-F9F2-A4E4-977B20ABD6A6}"/>
          </ac:picMkLst>
        </pc:picChg>
        <pc:picChg chg="add del mod ord">
          <ac:chgData name="Jonathan Mah" userId="5261b2f2f3e51194" providerId="LiveId" clId="{833092D5-9927-4807-BE3E-672C10A7E002}" dt="2023-06-28T23:50:58.660" v="1790" actId="478"/>
          <ac:picMkLst>
            <pc:docMk/>
            <pc:sldMk cId="3690159507" sldId="425"/>
            <ac:picMk id="12" creationId="{86D24F6B-71B9-F81E-DF2A-949925F1846A}"/>
          </ac:picMkLst>
        </pc:picChg>
        <pc:picChg chg="add del mod ord">
          <ac:chgData name="Jonathan Mah" userId="5261b2f2f3e51194" providerId="LiveId" clId="{833092D5-9927-4807-BE3E-672C10A7E002}" dt="2023-08-10T02:11:49.588" v="3130" actId="478"/>
          <ac:picMkLst>
            <pc:docMk/>
            <pc:sldMk cId="3690159507" sldId="425"/>
            <ac:picMk id="12" creationId="{93158C25-725B-B62F-68DD-FC42C68AC8D8}"/>
          </ac:picMkLst>
        </pc:picChg>
        <pc:picChg chg="add del mod">
          <ac:chgData name="Jonathan Mah" userId="5261b2f2f3e51194" providerId="LiveId" clId="{833092D5-9927-4807-BE3E-672C10A7E002}" dt="2023-06-28T23:51:12.349" v="1794" actId="478"/>
          <ac:picMkLst>
            <pc:docMk/>
            <pc:sldMk cId="3690159507" sldId="425"/>
            <ac:picMk id="14" creationId="{55C4AF18-9652-A6CE-3730-FB94C8A694A5}"/>
          </ac:picMkLst>
        </pc:picChg>
        <pc:picChg chg="add del mod ord">
          <ac:chgData name="Jonathan Mah" userId="5261b2f2f3e51194" providerId="LiveId" clId="{833092D5-9927-4807-BE3E-672C10A7E002}" dt="2023-06-28T23:54:40.972" v="1799" actId="478"/>
          <ac:picMkLst>
            <pc:docMk/>
            <pc:sldMk cId="3690159507" sldId="425"/>
            <ac:picMk id="16" creationId="{B48C55F9-B7CE-FFB4-E1B9-13289144351D}"/>
          </ac:picMkLst>
        </pc:picChg>
        <pc:picChg chg="add del mod ord">
          <ac:chgData name="Jonathan Mah" userId="5261b2f2f3e51194" providerId="LiveId" clId="{833092D5-9927-4807-BE3E-672C10A7E002}" dt="2023-06-28T23:56:07.787" v="1804" actId="478"/>
          <ac:picMkLst>
            <pc:docMk/>
            <pc:sldMk cId="3690159507" sldId="425"/>
            <ac:picMk id="18" creationId="{E3A47CE1-4199-D37D-FE3E-9315FECC103D}"/>
          </ac:picMkLst>
        </pc:picChg>
        <pc:picChg chg="add del mod ord">
          <ac:chgData name="Jonathan Mah" userId="5261b2f2f3e51194" providerId="LiveId" clId="{833092D5-9927-4807-BE3E-672C10A7E002}" dt="2023-07-05T18:23:02.371" v="1962" actId="478"/>
          <ac:picMkLst>
            <pc:docMk/>
            <pc:sldMk cId="3690159507" sldId="425"/>
            <ac:picMk id="20" creationId="{695ABD42-AE13-2547-4C24-BE0E07B6D926}"/>
          </ac:picMkLst>
        </pc:picChg>
      </pc:sldChg>
      <pc:sldChg chg="add del">
        <pc:chgData name="Jonathan Mah" userId="5261b2f2f3e51194" providerId="LiveId" clId="{833092D5-9927-4807-BE3E-672C10A7E002}" dt="2023-06-28T17:07:37.563" v="1660"/>
        <pc:sldMkLst>
          <pc:docMk/>
          <pc:sldMk cId="3941997821" sldId="425"/>
        </pc:sldMkLst>
      </pc:sldChg>
      <pc:sldChg chg="addSp delSp modSp add mod modNotesTx">
        <pc:chgData name="Jonathan Mah" userId="5261b2f2f3e51194" providerId="LiveId" clId="{833092D5-9927-4807-BE3E-672C10A7E002}" dt="2023-08-03T17:37:26.767" v="2945" actId="1076"/>
        <pc:sldMkLst>
          <pc:docMk/>
          <pc:sldMk cId="652272095" sldId="426"/>
        </pc:sldMkLst>
        <pc:spChg chg="add del mod">
          <ac:chgData name="Jonathan Mah" userId="5261b2f2f3e51194" providerId="LiveId" clId="{833092D5-9927-4807-BE3E-672C10A7E002}" dt="2023-07-27T21:04:53.257" v="2293" actId="478"/>
          <ac:spMkLst>
            <pc:docMk/>
            <pc:sldMk cId="652272095" sldId="426"/>
            <ac:spMk id="12" creationId="{3FAD5785-2EBE-157C-4958-55580125D829}"/>
          </ac:spMkLst>
        </pc:spChg>
        <pc:spChg chg="add del mod">
          <ac:chgData name="Jonathan Mah" userId="5261b2f2f3e51194" providerId="LiveId" clId="{833092D5-9927-4807-BE3E-672C10A7E002}" dt="2023-07-27T21:04:56.335" v="2297" actId="478"/>
          <ac:spMkLst>
            <pc:docMk/>
            <pc:sldMk cId="652272095" sldId="426"/>
            <ac:spMk id="13" creationId="{88B18BE0-5F6B-4C31-2D55-F550CE61E7FB}"/>
          </ac:spMkLst>
        </pc:spChg>
        <pc:spChg chg="add del mod">
          <ac:chgData name="Jonathan Mah" userId="5261b2f2f3e51194" providerId="LiveId" clId="{833092D5-9927-4807-BE3E-672C10A7E002}" dt="2023-07-27T21:39:43.970" v="2398" actId="478"/>
          <ac:spMkLst>
            <pc:docMk/>
            <pc:sldMk cId="652272095" sldId="426"/>
            <ac:spMk id="14" creationId="{2CADF09D-57B3-ACE1-9674-1B704060D8DF}"/>
          </ac:spMkLst>
        </pc:spChg>
        <pc:picChg chg="add del mod modCrop">
          <ac:chgData name="Jonathan Mah" userId="5261b2f2f3e51194" providerId="LiveId" clId="{833092D5-9927-4807-BE3E-672C10A7E002}" dt="2023-07-27T21:05:49.571" v="2303" actId="478"/>
          <ac:picMkLst>
            <pc:docMk/>
            <pc:sldMk cId="652272095" sldId="426"/>
            <ac:picMk id="3" creationId="{1C88653A-C506-B445-4F6E-1CD84D2FD5F3}"/>
          </ac:picMkLst>
        </pc:picChg>
        <pc:picChg chg="add del mod modCrop">
          <ac:chgData name="Jonathan Mah" userId="5261b2f2f3e51194" providerId="LiveId" clId="{833092D5-9927-4807-BE3E-672C10A7E002}" dt="2023-08-03T17:35:43.603" v="2919" actId="478"/>
          <ac:picMkLst>
            <pc:docMk/>
            <pc:sldMk cId="652272095" sldId="426"/>
            <ac:picMk id="3" creationId="{812DE29E-8B41-317D-9AE3-5F1A1BD79477}"/>
          </ac:picMkLst>
        </pc:picChg>
        <pc:picChg chg="add del mod modCrop">
          <ac:chgData name="Jonathan Mah" userId="5261b2f2f3e51194" providerId="LiveId" clId="{833092D5-9927-4807-BE3E-672C10A7E002}" dt="2023-07-27T21:09:07.515" v="2312" actId="478"/>
          <ac:picMkLst>
            <pc:docMk/>
            <pc:sldMk cId="652272095" sldId="426"/>
            <ac:picMk id="4" creationId="{B4AA63D1-8ED5-E707-690E-2E1E3BBDAF5D}"/>
          </ac:picMkLst>
        </pc:picChg>
        <pc:picChg chg="add del mod modCrop">
          <ac:chgData name="Jonathan Mah" userId="5261b2f2f3e51194" providerId="LiveId" clId="{833092D5-9927-4807-BE3E-672C10A7E002}" dt="2023-07-27T21:04:55.414" v="2296" actId="478"/>
          <ac:picMkLst>
            <pc:docMk/>
            <pc:sldMk cId="652272095" sldId="426"/>
            <ac:picMk id="5" creationId="{4E164DF8-57D8-0F85-F258-8A91CE9899F8}"/>
          </ac:picMkLst>
        </pc:picChg>
        <pc:picChg chg="add mod modCrop">
          <ac:chgData name="Jonathan Mah" userId="5261b2f2f3e51194" providerId="LiveId" clId="{833092D5-9927-4807-BE3E-672C10A7E002}" dt="2023-08-03T17:37:23.347" v="2944" actId="1037"/>
          <ac:picMkLst>
            <pc:docMk/>
            <pc:sldMk cId="652272095" sldId="426"/>
            <ac:picMk id="5" creationId="{943857E5-B1C2-CA97-73F6-11E965BEE7E3}"/>
          </ac:picMkLst>
        </pc:picChg>
        <pc:picChg chg="add del mod">
          <ac:chgData name="Jonathan Mah" userId="5261b2f2f3e51194" providerId="LiveId" clId="{833092D5-9927-4807-BE3E-672C10A7E002}" dt="2023-07-27T21:09:03.737" v="2310" actId="478"/>
          <ac:picMkLst>
            <pc:docMk/>
            <pc:sldMk cId="652272095" sldId="426"/>
            <ac:picMk id="6" creationId="{0E32717A-F314-EF0A-5435-EF9843796B90}"/>
          </ac:picMkLst>
        </pc:picChg>
        <pc:picChg chg="add del mod modCrop">
          <ac:chgData name="Jonathan Mah" userId="5261b2f2f3e51194" providerId="LiveId" clId="{833092D5-9927-4807-BE3E-672C10A7E002}" dt="2023-07-01T00:16:38.241" v="1900" actId="478"/>
          <ac:picMkLst>
            <pc:docMk/>
            <pc:sldMk cId="652272095" sldId="426"/>
            <ac:picMk id="6" creationId="{68492378-3D55-947C-0019-C2C039FCD374}"/>
          </ac:picMkLst>
        </pc:picChg>
        <pc:picChg chg="del mod modCrop">
          <ac:chgData name="Jonathan Mah" userId="5261b2f2f3e51194" providerId="LiveId" clId="{833092D5-9927-4807-BE3E-672C10A7E002}" dt="2023-07-27T21:09:03.248" v="2308" actId="478"/>
          <ac:picMkLst>
            <pc:docMk/>
            <pc:sldMk cId="652272095" sldId="426"/>
            <ac:picMk id="8" creationId="{6BDC0236-82EF-9A85-03C0-549F8E58DEEF}"/>
          </ac:picMkLst>
        </pc:picChg>
        <pc:picChg chg="add del mod modCrop">
          <ac:chgData name="Jonathan Mah" userId="5261b2f2f3e51194" providerId="LiveId" clId="{833092D5-9927-4807-BE3E-672C10A7E002}" dt="2023-07-27T21:04:52.562" v="2292" actId="478"/>
          <ac:picMkLst>
            <pc:docMk/>
            <pc:sldMk cId="652272095" sldId="426"/>
            <ac:picMk id="9" creationId="{381FC2B0-7964-FD80-2C11-756D2D9CC609}"/>
          </ac:picMkLst>
        </pc:picChg>
        <pc:picChg chg="add del mod modCrop">
          <ac:chgData name="Jonathan Mah" userId="5261b2f2f3e51194" providerId="LiveId" clId="{833092D5-9927-4807-BE3E-672C10A7E002}" dt="2023-07-27T21:04:54.249" v="2294" actId="478"/>
          <ac:picMkLst>
            <pc:docMk/>
            <pc:sldMk cId="652272095" sldId="426"/>
            <ac:picMk id="10" creationId="{5F877A63-EC70-D916-8C2B-74C6B014F364}"/>
          </ac:picMkLst>
        </pc:picChg>
        <pc:picChg chg="add del mod modCrop">
          <ac:chgData name="Jonathan Mah" userId="5261b2f2f3e51194" providerId="LiveId" clId="{833092D5-9927-4807-BE3E-672C10A7E002}" dt="2023-07-27T21:04:54.794" v="2295" actId="478"/>
          <ac:picMkLst>
            <pc:docMk/>
            <pc:sldMk cId="652272095" sldId="426"/>
            <ac:picMk id="11" creationId="{1F5A82E0-FF26-1C74-0576-7A582FC88F42}"/>
          </ac:picMkLst>
        </pc:picChg>
        <pc:picChg chg="del">
          <ac:chgData name="Jonathan Mah" userId="5261b2f2f3e51194" providerId="LiveId" clId="{833092D5-9927-4807-BE3E-672C10A7E002}" dt="2023-06-28T21:40:41.690" v="1768" actId="478"/>
          <ac:picMkLst>
            <pc:docMk/>
            <pc:sldMk cId="652272095" sldId="426"/>
            <ac:picMk id="12" creationId="{CD9F6541-A219-F529-BBD3-6EAA47E09600}"/>
          </ac:picMkLst>
        </pc:picChg>
        <pc:picChg chg="add del mod">
          <ac:chgData name="Jonathan Mah" userId="5261b2f2f3e51194" providerId="LiveId" clId="{833092D5-9927-4807-BE3E-672C10A7E002}" dt="2023-07-01T00:22:04.638" v="1961" actId="478"/>
          <ac:picMkLst>
            <pc:docMk/>
            <pc:sldMk cId="652272095" sldId="426"/>
            <ac:picMk id="15" creationId="{2DA3E69C-931C-A35D-9A5C-43B3CCDCA69C}"/>
          </ac:picMkLst>
        </pc:picChg>
        <pc:picChg chg="add del mod modCrop">
          <ac:chgData name="Jonathan Mah" userId="5261b2f2f3e51194" providerId="LiveId" clId="{833092D5-9927-4807-BE3E-672C10A7E002}" dt="2023-07-27T21:21:44.232" v="2328" actId="478"/>
          <ac:picMkLst>
            <pc:docMk/>
            <pc:sldMk cId="652272095" sldId="426"/>
            <ac:picMk id="15" creationId="{74893F8D-F6E3-0542-ECDF-557202C07411}"/>
          </ac:picMkLst>
        </pc:picChg>
        <pc:picChg chg="add mod modCrop">
          <ac:chgData name="Jonathan Mah" userId="5261b2f2f3e51194" providerId="LiveId" clId="{833092D5-9927-4807-BE3E-672C10A7E002}" dt="2023-08-03T17:37:23.347" v="2944" actId="1037"/>
          <ac:picMkLst>
            <pc:docMk/>
            <pc:sldMk cId="652272095" sldId="426"/>
            <ac:picMk id="17" creationId="{22F61B2E-BCBC-32D9-1CFA-AAC0818DEF6A}"/>
          </ac:picMkLst>
        </pc:picChg>
        <pc:picChg chg="add del mod">
          <ac:chgData name="Jonathan Mah" userId="5261b2f2f3e51194" providerId="LiveId" clId="{833092D5-9927-4807-BE3E-672C10A7E002}" dt="2023-07-27T21:26:42.537" v="2346" actId="478"/>
          <ac:picMkLst>
            <pc:docMk/>
            <pc:sldMk cId="652272095" sldId="426"/>
            <ac:picMk id="19" creationId="{10A24347-7771-1171-E4A6-6A1F75185781}"/>
          </ac:picMkLst>
        </pc:picChg>
        <pc:picChg chg="add del mod">
          <ac:chgData name="Jonathan Mah" userId="5261b2f2f3e51194" providerId="LiveId" clId="{833092D5-9927-4807-BE3E-672C10A7E002}" dt="2023-07-27T21:27:15.132" v="2352" actId="478"/>
          <ac:picMkLst>
            <pc:docMk/>
            <pc:sldMk cId="652272095" sldId="426"/>
            <ac:picMk id="21" creationId="{318C8E9A-0684-D61E-CCB5-FAD55E60E80C}"/>
          </ac:picMkLst>
        </pc:picChg>
        <pc:picChg chg="add del mod modCrop">
          <ac:chgData name="Jonathan Mah" userId="5261b2f2f3e51194" providerId="LiveId" clId="{833092D5-9927-4807-BE3E-672C10A7E002}" dt="2023-07-27T21:35:17.985" v="2370" actId="478"/>
          <ac:picMkLst>
            <pc:docMk/>
            <pc:sldMk cId="652272095" sldId="426"/>
            <ac:picMk id="23" creationId="{EB0C8CD6-F4C0-CE2C-4EF0-88BD21FAA0E9}"/>
          </ac:picMkLst>
        </pc:picChg>
        <pc:picChg chg="add mod modCrop">
          <ac:chgData name="Jonathan Mah" userId="5261b2f2f3e51194" providerId="LiveId" clId="{833092D5-9927-4807-BE3E-672C10A7E002}" dt="2023-08-03T17:37:26.767" v="2945" actId="1076"/>
          <ac:picMkLst>
            <pc:docMk/>
            <pc:sldMk cId="652272095" sldId="426"/>
            <ac:picMk id="24" creationId="{60D799C0-A1ED-918D-CC85-047A3B05FE30}"/>
          </ac:picMkLst>
        </pc:picChg>
        <pc:picChg chg="add del mod modCrop">
          <ac:chgData name="Jonathan Mah" userId="5261b2f2f3e51194" providerId="LiveId" clId="{833092D5-9927-4807-BE3E-672C10A7E002}" dt="2023-07-27T21:38:28.345" v="2385" actId="478"/>
          <ac:picMkLst>
            <pc:docMk/>
            <pc:sldMk cId="652272095" sldId="426"/>
            <ac:picMk id="26" creationId="{00085806-41EF-CE40-1996-BC8851F2709D}"/>
          </ac:picMkLst>
        </pc:picChg>
        <pc:picChg chg="add del mod modCrop">
          <ac:chgData name="Jonathan Mah" userId="5261b2f2f3e51194" providerId="LiveId" clId="{833092D5-9927-4807-BE3E-672C10A7E002}" dt="2023-08-03T00:39:21.749" v="2905" actId="478"/>
          <ac:picMkLst>
            <pc:docMk/>
            <pc:sldMk cId="652272095" sldId="426"/>
            <ac:picMk id="28" creationId="{46528D09-AD4C-D99C-408E-F6D6D440FFC5}"/>
          </ac:picMkLst>
        </pc:picChg>
      </pc:sldChg>
      <pc:sldChg chg="addSp delSp modSp new del mod">
        <pc:chgData name="Jonathan Mah" userId="5261b2f2f3e51194" providerId="LiveId" clId="{833092D5-9927-4807-BE3E-672C10A7E002}" dt="2023-07-14T22:34:04.122" v="1982" actId="47"/>
        <pc:sldMkLst>
          <pc:docMk/>
          <pc:sldMk cId="2571562739" sldId="428"/>
        </pc:sldMkLst>
        <pc:spChg chg="del">
          <ac:chgData name="Jonathan Mah" userId="5261b2f2f3e51194" providerId="LiveId" clId="{833092D5-9927-4807-BE3E-672C10A7E002}" dt="2023-07-14T22:33:49.121" v="1978" actId="478"/>
          <ac:spMkLst>
            <pc:docMk/>
            <pc:sldMk cId="2571562739" sldId="428"/>
            <ac:spMk id="2" creationId="{306A2AD6-D3E1-BE5A-97BA-91581B32AE02}"/>
          </ac:spMkLst>
        </pc:spChg>
        <pc:spChg chg="del">
          <ac:chgData name="Jonathan Mah" userId="5261b2f2f3e51194" providerId="LiveId" clId="{833092D5-9927-4807-BE3E-672C10A7E002}" dt="2023-07-14T22:33:49.121" v="1978" actId="478"/>
          <ac:spMkLst>
            <pc:docMk/>
            <pc:sldMk cId="2571562739" sldId="428"/>
            <ac:spMk id="3" creationId="{43967E6C-B304-891C-1B74-7ED3B7E659BB}"/>
          </ac:spMkLst>
        </pc:spChg>
        <pc:picChg chg="add mod">
          <ac:chgData name="Jonathan Mah" userId="5261b2f2f3e51194" providerId="LiveId" clId="{833092D5-9927-4807-BE3E-672C10A7E002}" dt="2023-07-14T22:33:51.036" v="1980" actId="1076"/>
          <ac:picMkLst>
            <pc:docMk/>
            <pc:sldMk cId="2571562739" sldId="428"/>
            <ac:picMk id="4" creationId="{E9D938AB-F1CE-2428-CBFC-5A9A6E46C81D}"/>
          </ac:picMkLst>
        </pc:picChg>
      </pc:sldChg>
      <pc:sldChg chg="addSp delSp modSp add mod">
        <pc:chgData name="Jonathan Mah" userId="5261b2f2f3e51194" providerId="LiveId" clId="{833092D5-9927-4807-BE3E-672C10A7E002}" dt="2023-08-04T22:55:17.902" v="3007" actId="732"/>
        <pc:sldMkLst>
          <pc:docMk/>
          <pc:sldMk cId="3765396124" sldId="429"/>
        </pc:sldMkLst>
        <pc:spChg chg="add del">
          <ac:chgData name="Jonathan Mah" userId="5261b2f2f3e51194" providerId="LiveId" clId="{833092D5-9927-4807-BE3E-672C10A7E002}" dt="2023-07-19T19:50:59.491" v="2268"/>
          <ac:spMkLst>
            <pc:docMk/>
            <pc:sldMk cId="3765396124" sldId="429"/>
            <ac:spMk id="2" creationId="{B03ED20E-ECCE-C93D-0211-AB805AF91CD3}"/>
          </ac:spMkLst>
        </pc:spChg>
        <pc:spChg chg="add del">
          <ac:chgData name="Jonathan Mah" userId="5261b2f2f3e51194" providerId="LiveId" clId="{833092D5-9927-4807-BE3E-672C10A7E002}" dt="2023-07-14T22:39:28.204" v="1993"/>
          <ac:spMkLst>
            <pc:docMk/>
            <pc:sldMk cId="3765396124" sldId="429"/>
            <ac:spMk id="2" creationId="{E61DDE4C-1D7C-C0D8-59D1-48EBFCB75C3A}"/>
          </ac:spMkLst>
        </pc:spChg>
        <pc:spChg chg="del">
          <ac:chgData name="Jonathan Mah" userId="5261b2f2f3e51194" providerId="LiveId" clId="{833092D5-9927-4807-BE3E-672C10A7E002}" dt="2023-07-14T22:34:07.435" v="1984" actId="478"/>
          <ac:spMkLst>
            <pc:docMk/>
            <pc:sldMk cId="3765396124" sldId="429"/>
            <ac:spMk id="12" creationId="{3FAD5785-2EBE-157C-4958-55580125D829}"/>
          </ac:spMkLst>
        </pc:spChg>
        <pc:spChg chg="del">
          <ac:chgData name="Jonathan Mah" userId="5261b2f2f3e51194" providerId="LiveId" clId="{833092D5-9927-4807-BE3E-672C10A7E002}" dt="2023-07-14T22:34:09.170" v="1985" actId="478"/>
          <ac:spMkLst>
            <pc:docMk/>
            <pc:sldMk cId="3765396124" sldId="429"/>
            <ac:spMk id="13" creationId="{88B18BE0-5F6B-4C31-2D55-F550CE61E7FB}"/>
          </ac:spMkLst>
        </pc:spChg>
        <pc:spChg chg="del">
          <ac:chgData name="Jonathan Mah" userId="5261b2f2f3e51194" providerId="LiveId" clId="{833092D5-9927-4807-BE3E-672C10A7E002}" dt="2023-07-14T22:34:14.445" v="1989" actId="478"/>
          <ac:spMkLst>
            <pc:docMk/>
            <pc:sldMk cId="3765396124" sldId="429"/>
            <ac:spMk id="14" creationId="{2CADF09D-57B3-ACE1-9674-1B704060D8DF}"/>
          </ac:spMkLst>
        </pc:spChg>
        <pc:spChg chg="add mod">
          <ac:chgData name="Jonathan Mah" userId="5261b2f2f3e51194" providerId="LiveId" clId="{833092D5-9927-4807-BE3E-672C10A7E002}" dt="2023-08-04T22:54:59.998" v="3006" actId="1076"/>
          <ac:spMkLst>
            <pc:docMk/>
            <pc:sldMk cId="3765396124" sldId="429"/>
            <ac:spMk id="17" creationId="{CA956D0F-F840-901A-8FCC-83072C36A26C}"/>
          </ac:spMkLst>
        </pc:spChg>
        <pc:picChg chg="del mod modCrop">
          <ac:chgData name="Jonathan Mah" userId="5261b2f2f3e51194" providerId="LiveId" clId="{833092D5-9927-4807-BE3E-672C10A7E002}" dt="2023-08-04T22:52:36.252" v="2979" actId="478"/>
          <ac:picMkLst>
            <pc:docMk/>
            <pc:sldMk cId="3765396124" sldId="429"/>
            <ac:picMk id="3" creationId="{1C88653A-C506-B445-4F6E-1CD84D2FD5F3}"/>
          </ac:picMkLst>
        </pc:picChg>
        <pc:picChg chg="del mod">
          <ac:chgData name="Jonathan Mah" userId="5261b2f2f3e51194" providerId="LiveId" clId="{833092D5-9927-4807-BE3E-672C10A7E002}" dt="2023-07-19T19:51:09.031" v="2272" actId="478"/>
          <ac:picMkLst>
            <pc:docMk/>
            <pc:sldMk cId="3765396124" sldId="429"/>
            <ac:picMk id="4" creationId="{B4AA63D1-8ED5-E707-690E-2E1E3BBDAF5D}"/>
          </ac:picMkLst>
        </pc:picChg>
        <pc:picChg chg="add del mod">
          <ac:chgData name="Jonathan Mah" userId="5261b2f2f3e51194" providerId="LiveId" clId="{833092D5-9927-4807-BE3E-672C10A7E002}" dt="2023-08-04T22:50:43.509" v="2956" actId="478"/>
          <ac:picMkLst>
            <pc:docMk/>
            <pc:sldMk cId="3765396124" sldId="429"/>
            <ac:picMk id="4" creationId="{F8F78410-9CE6-EA55-043B-2F31F303997D}"/>
          </ac:picMkLst>
        </pc:picChg>
        <pc:picChg chg="del">
          <ac:chgData name="Jonathan Mah" userId="5261b2f2f3e51194" providerId="LiveId" clId="{833092D5-9927-4807-BE3E-672C10A7E002}" dt="2023-07-14T22:34:10.891" v="1987" actId="478"/>
          <ac:picMkLst>
            <pc:docMk/>
            <pc:sldMk cId="3765396124" sldId="429"/>
            <ac:picMk id="5" creationId="{4E164DF8-57D8-0F85-F258-8A91CE9899F8}"/>
          </ac:picMkLst>
        </pc:picChg>
        <pc:picChg chg="add del mod">
          <ac:chgData name="Jonathan Mah" userId="5261b2f2f3e51194" providerId="LiveId" clId="{833092D5-9927-4807-BE3E-672C10A7E002}" dt="2023-08-04T22:48:51.596" v="2946" actId="478"/>
          <ac:picMkLst>
            <pc:docMk/>
            <pc:sldMk cId="3765396124" sldId="429"/>
            <ac:picMk id="5" creationId="{DF3CF68F-65E3-018A-CE7F-3D7703037ABA}"/>
          </ac:picMkLst>
        </pc:picChg>
        <pc:picChg chg="add del mod">
          <ac:chgData name="Jonathan Mah" userId="5261b2f2f3e51194" providerId="LiveId" clId="{833092D5-9927-4807-BE3E-672C10A7E002}" dt="2023-07-19T19:50:56.638" v="2264" actId="478"/>
          <ac:picMkLst>
            <pc:docMk/>
            <pc:sldMk cId="3765396124" sldId="429"/>
            <ac:picMk id="6" creationId="{B12FFA45-4A5D-5628-8CFB-5E1FCEC7BEBA}"/>
          </ac:picMkLst>
        </pc:picChg>
        <pc:picChg chg="add mod">
          <ac:chgData name="Jonathan Mah" userId="5261b2f2f3e51194" providerId="LiveId" clId="{833092D5-9927-4807-BE3E-672C10A7E002}" dt="2023-08-04T22:54:16.215" v="2998" actId="1076"/>
          <ac:picMkLst>
            <pc:docMk/>
            <pc:sldMk cId="3765396124" sldId="429"/>
            <ac:picMk id="7" creationId="{7204DCF6-82C0-71A8-998C-5090574C8F59}"/>
          </ac:picMkLst>
        </pc:picChg>
        <pc:picChg chg="add del mod">
          <ac:chgData name="Jonathan Mah" userId="5261b2f2f3e51194" providerId="LiveId" clId="{833092D5-9927-4807-BE3E-672C10A7E002}" dt="2023-07-14T22:41:34.329" v="2014" actId="478"/>
          <ac:picMkLst>
            <pc:docMk/>
            <pc:sldMk cId="3765396124" sldId="429"/>
            <ac:picMk id="7" creationId="{BACBF593-5D52-D2B5-F061-AAB15046DF12}"/>
          </ac:picMkLst>
        </pc:picChg>
        <pc:picChg chg="del mod">
          <ac:chgData name="Jonathan Mah" userId="5261b2f2f3e51194" providerId="LiveId" clId="{833092D5-9927-4807-BE3E-672C10A7E002}" dt="2023-08-04T22:52:36.252" v="2979" actId="478"/>
          <ac:picMkLst>
            <pc:docMk/>
            <pc:sldMk cId="3765396124" sldId="429"/>
            <ac:picMk id="8" creationId="{6BDC0236-82EF-9A85-03C0-549F8E58DEEF}"/>
          </ac:picMkLst>
        </pc:picChg>
        <pc:picChg chg="del">
          <ac:chgData name="Jonathan Mah" userId="5261b2f2f3e51194" providerId="LiveId" clId="{833092D5-9927-4807-BE3E-672C10A7E002}" dt="2023-07-14T22:34:06.266" v="1983" actId="478"/>
          <ac:picMkLst>
            <pc:docMk/>
            <pc:sldMk cId="3765396124" sldId="429"/>
            <ac:picMk id="9" creationId="{381FC2B0-7964-FD80-2C11-756D2D9CC609}"/>
          </ac:picMkLst>
        </pc:picChg>
        <pc:picChg chg="add del mod">
          <ac:chgData name="Jonathan Mah" userId="5261b2f2f3e51194" providerId="LiveId" clId="{833092D5-9927-4807-BE3E-672C10A7E002}" dt="2023-08-04T22:52:36.252" v="2979" actId="478"/>
          <ac:picMkLst>
            <pc:docMk/>
            <pc:sldMk cId="3765396124" sldId="429"/>
            <ac:picMk id="9" creationId="{B9761CA0-D56D-BB72-EC79-A5BE9A9D4BDE}"/>
          </ac:picMkLst>
        </pc:picChg>
        <pc:picChg chg="del">
          <ac:chgData name="Jonathan Mah" userId="5261b2f2f3e51194" providerId="LiveId" clId="{833092D5-9927-4807-BE3E-672C10A7E002}" dt="2023-07-14T22:34:09.853" v="1986" actId="478"/>
          <ac:picMkLst>
            <pc:docMk/>
            <pc:sldMk cId="3765396124" sldId="429"/>
            <ac:picMk id="10" creationId="{5F877A63-EC70-D916-8C2B-74C6B014F364}"/>
          </ac:picMkLst>
        </pc:picChg>
        <pc:picChg chg="add mod">
          <ac:chgData name="Jonathan Mah" userId="5261b2f2f3e51194" providerId="LiveId" clId="{833092D5-9927-4807-BE3E-672C10A7E002}" dt="2023-08-04T22:54:16.215" v="2998" actId="1076"/>
          <ac:picMkLst>
            <pc:docMk/>
            <pc:sldMk cId="3765396124" sldId="429"/>
            <ac:picMk id="10" creationId="{E898F9B1-9FB3-B553-DBD0-11960A42A67E}"/>
          </ac:picMkLst>
        </pc:picChg>
        <pc:picChg chg="del">
          <ac:chgData name="Jonathan Mah" userId="5261b2f2f3e51194" providerId="LiveId" clId="{833092D5-9927-4807-BE3E-672C10A7E002}" dt="2023-07-14T22:34:11.590" v="1988" actId="478"/>
          <ac:picMkLst>
            <pc:docMk/>
            <pc:sldMk cId="3765396124" sldId="429"/>
            <ac:picMk id="11" creationId="{1F5A82E0-FF26-1C74-0576-7A582FC88F42}"/>
          </ac:picMkLst>
        </pc:picChg>
        <pc:picChg chg="add mod modCrop">
          <ac:chgData name="Jonathan Mah" userId="5261b2f2f3e51194" providerId="LiveId" clId="{833092D5-9927-4807-BE3E-672C10A7E002}" dt="2023-08-04T22:55:17.902" v="3007" actId="732"/>
          <ac:picMkLst>
            <pc:docMk/>
            <pc:sldMk cId="3765396124" sldId="429"/>
            <ac:picMk id="11" creationId="{3484FA55-902F-52E7-44D1-B62FFD5340D8}"/>
          </ac:picMkLst>
        </pc:picChg>
        <pc:picChg chg="add mod">
          <ac:chgData name="Jonathan Mah" userId="5261b2f2f3e51194" providerId="LiveId" clId="{833092D5-9927-4807-BE3E-672C10A7E002}" dt="2023-08-04T22:54:20.073" v="3000" actId="1076"/>
          <ac:picMkLst>
            <pc:docMk/>
            <pc:sldMk cId="3765396124" sldId="429"/>
            <ac:picMk id="12" creationId="{DD1BB21F-1D6C-8390-F567-863506B421D7}"/>
          </ac:picMkLst>
        </pc:picChg>
        <pc:picChg chg="add del mod">
          <ac:chgData name="Jonathan Mah" userId="5261b2f2f3e51194" providerId="LiveId" clId="{833092D5-9927-4807-BE3E-672C10A7E002}" dt="2023-07-14T22:41:32.688" v="2013" actId="478"/>
          <ac:picMkLst>
            <pc:docMk/>
            <pc:sldMk cId="3765396124" sldId="429"/>
            <ac:picMk id="15" creationId="{A97B6972-B632-7251-0DEB-B0E99F116C2A}"/>
          </ac:picMkLst>
        </pc:picChg>
        <pc:picChg chg="add del mod">
          <ac:chgData name="Jonathan Mah" userId="5261b2f2f3e51194" providerId="LiveId" clId="{833092D5-9927-4807-BE3E-672C10A7E002}" dt="2023-08-04T22:51:14.278" v="2961" actId="478"/>
          <ac:picMkLst>
            <pc:docMk/>
            <pc:sldMk cId="3765396124" sldId="429"/>
            <ac:picMk id="16" creationId="{62363C92-E439-E0A0-D3EE-25ED54B7C702}"/>
          </ac:picMkLst>
        </pc:picChg>
      </pc:sldChg>
      <pc:sldChg chg="addSp delSp modSp add mod modNotesTx">
        <pc:chgData name="Jonathan Mah" userId="5261b2f2f3e51194" providerId="LiveId" clId="{833092D5-9927-4807-BE3E-672C10A7E002}" dt="2023-07-27T21:52:56.697" v="2486" actId="1076"/>
        <pc:sldMkLst>
          <pc:docMk/>
          <pc:sldMk cId="2775238939" sldId="430"/>
        </pc:sldMkLst>
        <pc:picChg chg="add mod modCrop">
          <ac:chgData name="Jonathan Mah" userId="5261b2f2f3e51194" providerId="LiveId" clId="{833092D5-9927-4807-BE3E-672C10A7E002}" dt="2023-07-27T21:52:56.697" v="2486" actId="1076"/>
          <ac:picMkLst>
            <pc:docMk/>
            <pc:sldMk cId="2775238939" sldId="430"/>
            <ac:picMk id="3" creationId="{31286943-3F6A-B6D7-6665-18681C7143D5}"/>
          </ac:picMkLst>
        </pc:picChg>
        <pc:picChg chg="mod">
          <ac:chgData name="Jonathan Mah" userId="5261b2f2f3e51194" providerId="LiveId" clId="{833092D5-9927-4807-BE3E-672C10A7E002}" dt="2023-07-27T21:52:56.697" v="2486" actId="1076"/>
          <ac:picMkLst>
            <pc:docMk/>
            <pc:sldMk cId="2775238939" sldId="430"/>
            <ac:picMk id="17" creationId="{22F61B2E-BCBC-32D9-1CFA-AAC0818DEF6A}"/>
          </ac:picMkLst>
        </pc:picChg>
        <pc:picChg chg="mod">
          <ac:chgData name="Jonathan Mah" userId="5261b2f2f3e51194" providerId="LiveId" clId="{833092D5-9927-4807-BE3E-672C10A7E002}" dt="2023-07-27T21:52:56.697" v="2486" actId="1076"/>
          <ac:picMkLst>
            <pc:docMk/>
            <pc:sldMk cId="2775238939" sldId="430"/>
            <ac:picMk id="24" creationId="{60D799C0-A1ED-918D-CC85-047A3B05FE30}"/>
          </ac:picMkLst>
        </pc:picChg>
        <pc:picChg chg="del">
          <ac:chgData name="Jonathan Mah" userId="5261b2f2f3e51194" providerId="LiveId" clId="{833092D5-9927-4807-BE3E-672C10A7E002}" dt="2023-07-27T21:43:45.045" v="2402" actId="478"/>
          <ac:picMkLst>
            <pc:docMk/>
            <pc:sldMk cId="2775238939" sldId="430"/>
            <ac:picMk id="28" creationId="{46528D09-AD4C-D99C-408E-F6D6D440FFC5}"/>
          </ac:picMkLst>
        </pc:picChg>
      </pc:sldChg>
      <pc:sldChg chg="add del">
        <pc:chgData name="Jonathan Mah" userId="5261b2f2f3e51194" providerId="LiveId" clId="{833092D5-9927-4807-BE3E-672C10A7E002}" dt="2023-07-27T21:09:09.981" v="2313" actId="47"/>
        <pc:sldMkLst>
          <pc:docMk/>
          <pc:sldMk cId="3584406761" sldId="430"/>
        </pc:sldMkLst>
      </pc:sldChg>
      <pc:sldChg chg="addSp delSp add del mod">
        <pc:chgData name="Jonathan Mah" userId="5261b2f2f3e51194" providerId="LiveId" clId="{833092D5-9927-4807-BE3E-672C10A7E002}" dt="2023-07-27T21:04:50.927" v="2291"/>
        <pc:sldMkLst>
          <pc:docMk/>
          <pc:sldMk cId="4149957990" sldId="430"/>
        </pc:sldMkLst>
        <pc:spChg chg="add del">
          <ac:chgData name="Jonathan Mah" userId="5261b2f2f3e51194" providerId="LiveId" clId="{833092D5-9927-4807-BE3E-672C10A7E002}" dt="2023-07-27T21:04:49.228" v="2287" actId="478"/>
          <ac:spMkLst>
            <pc:docMk/>
            <pc:sldMk cId="4149957990" sldId="430"/>
            <ac:spMk id="12" creationId="{3FAD5785-2EBE-157C-4958-55580125D829}"/>
          </ac:spMkLst>
        </pc:spChg>
        <pc:spChg chg="add del">
          <ac:chgData name="Jonathan Mah" userId="5261b2f2f3e51194" providerId="LiveId" clId="{833092D5-9927-4807-BE3E-672C10A7E002}" dt="2023-07-27T21:04:49.228" v="2287" actId="478"/>
          <ac:spMkLst>
            <pc:docMk/>
            <pc:sldMk cId="4149957990" sldId="430"/>
            <ac:spMk id="13" creationId="{88B18BE0-5F6B-4C31-2D55-F550CE61E7FB}"/>
          </ac:spMkLst>
        </pc:spChg>
        <pc:picChg chg="add del">
          <ac:chgData name="Jonathan Mah" userId="5261b2f2f3e51194" providerId="LiveId" clId="{833092D5-9927-4807-BE3E-672C10A7E002}" dt="2023-07-27T21:04:49.228" v="2287" actId="478"/>
          <ac:picMkLst>
            <pc:docMk/>
            <pc:sldMk cId="4149957990" sldId="430"/>
            <ac:picMk id="5" creationId="{4E164DF8-57D8-0F85-F258-8A91CE9899F8}"/>
          </ac:picMkLst>
        </pc:picChg>
        <pc:picChg chg="add del">
          <ac:chgData name="Jonathan Mah" userId="5261b2f2f3e51194" providerId="LiveId" clId="{833092D5-9927-4807-BE3E-672C10A7E002}" dt="2023-07-27T21:04:48.808" v="2285" actId="478"/>
          <ac:picMkLst>
            <pc:docMk/>
            <pc:sldMk cId="4149957990" sldId="430"/>
            <ac:picMk id="9" creationId="{381FC2B0-7964-FD80-2C11-756D2D9CC609}"/>
          </ac:picMkLst>
        </pc:picChg>
        <pc:picChg chg="add del">
          <ac:chgData name="Jonathan Mah" userId="5261b2f2f3e51194" providerId="LiveId" clId="{833092D5-9927-4807-BE3E-672C10A7E002}" dt="2023-07-27T21:04:49.031" v="2286" actId="478"/>
          <ac:picMkLst>
            <pc:docMk/>
            <pc:sldMk cId="4149957990" sldId="430"/>
            <ac:picMk id="10" creationId="{5F877A63-EC70-D916-8C2B-74C6B014F364}"/>
          </ac:picMkLst>
        </pc:picChg>
      </pc:sldChg>
      <pc:sldChg chg="add del">
        <pc:chgData name="Jonathan Mah" userId="5261b2f2f3e51194" providerId="LiveId" clId="{833092D5-9927-4807-BE3E-672C10A7E002}" dt="2023-07-27T21:09:10.705" v="2314" actId="47"/>
        <pc:sldMkLst>
          <pc:docMk/>
          <pc:sldMk cId="990689903" sldId="431"/>
        </pc:sldMkLst>
      </pc:sldChg>
      <pc:sldChg chg="add del">
        <pc:chgData name="Jonathan Mah" userId="5261b2f2f3e51194" providerId="LiveId" clId="{833092D5-9927-4807-BE3E-672C10A7E002}" dt="2023-07-27T21:04:50.230" v="2290"/>
        <pc:sldMkLst>
          <pc:docMk/>
          <pc:sldMk cId="3724702409" sldId="431"/>
        </pc:sldMkLst>
      </pc:sldChg>
      <pc:sldChg chg="addSp delSp modSp add mod modNotesTx">
        <pc:chgData name="Jonathan Mah" userId="5261b2f2f3e51194" providerId="LiveId" clId="{833092D5-9927-4807-BE3E-672C10A7E002}" dt="2023-07-27T21:53:16.968" v="2488" actId="14100"/>
        <pc:sldMkLst>
          <pc:docMk/>
          <pc:sldMk cId="4025850494" sldId="431"/>
        </pc:sldMkLst>
        <pc:picChg chg="del">
          <ac:chgData name="Jonathan Mah" userId="5261b2f2f3e51194" providerId="LiveId" clId="{833092D5-9927-4807-BE3E-672C10A7E002}" dt="2023-07-27T21:48:32.711" v="2409" actId="478"/>
          <ac:picMkLst>
            <pc:docMk/>
            <pc:sldMk cId="4025850494" sldId="431"/>
            <ac:picMk id="3" creationId="{31286943-3F6A-B6D7-6665-18681C7143D5}"/>
          </ac:picMkLst>
        </pc:picChg>
        <pc:picChg chg="add del mod modCrop">
          <ac:chgData name="Jonathan Mah" userId="5261b2f2f3e51194" providerId="LiveId" clId="{833092D5-9927-4807-BE3E-672C10A7E002}" dt="2023-07-27T21:51:07.346" v="2472" actId="478"/>
          <ac:picMkLst>
            <pc:docMk/>
            <pc:sldMk cId="4025850494" sldId="431"/>
            <ac:picMk id="4" creationId="{A01011C3-F941-2B49-A40A-44DFA968AB0D}"/>
          </ac:picMkLst>
        </pc:picChg>
        <pc:picChg chg="add del mod">
          <ac:chgData name="Jonathan Mah" userId="5261b2f2f3e51194" providerId="LiveId" clId="{833092D5-9927-4807-BE3E-672C10A7E002}" dt="2023-07-27T21:51:20.487" v="2477" actId="478"/>
          <ac:picMkLst>
            <pc:docMk/>
            <pc:sldMk cId="4025850494" sldId="431"/>
            <ac:picMk id="6" creationId="{620B0406-8A0D-AD2F-324C-18D731DE199C}"/>
          </ac:picMkLst>
        </pc:picChg>
        <pc:picChg chg="add mod modCrop">
          <ac:chgData name="Jonathan Mah" userId="5261b2f2f3e51194" providerId="LiveId" clId="{833092D5-9927-4807-BE3E-672C10A7E002}" dt="2023-07-27T21:52:49.689" v="2485" actId="1076"/>
          <ac:picMkLst>
            <pc:docMk/>
            <pc:sldMk cId="4025850494" sldId="431"/>
            <ac:picMk id="8" creationId="{8677C790-EF51-9C47-C3A1-F2BC7445DD21}"/>
          </ac:picMkLst>
        </pc:picChg>
        <pc:picChg chg="mod">
          <ac:chgData name="Jonathan Mah" userId="5261b2f2f3e51194" providerId="LiveId" clId="{833092D5-9927-4807-BE3E-672C10A7E002}" dt="2023-07-27T21:53:16.968" v="2488" actId="14100"/>
          <ac:picMkLst>
            <pc:docMk/>
            <pc:sldMk cId="4025850494" sldId="431"/>
            <ac:picMk id="17" creationId="{22F61B2E-BCBC-32D9-1CFA-AAC0818DEF6A}"/>
          </ac:picMkLst>
        </pc:picChg>
        <pc:picChg chg="mod">
          <ac:chgData name="Jonathan Mah" userId="5261b2f2f3e51194" providerId="LiveId" clId="{833092D5-9927-4807-BE3E-672C10A7E002}" dt="2023-07-27T21:52:49.689" v="2485" actId="1076"/>
          <ac:picMkLst>
            <pc:docMk/>
            <pc:sldMk cId="4025850494" sldId="431"/>
            <ac:picMk id="24" creationId="{60D799C0-A1ED-918D-CC85-047A3B05FE30}"/>
          </ac:picMkLst>
        </pc:picChg>
      </pc:sldChg>
      <pc:sldChg chg="addSp delSp modSp add mod">
        <pc:chgData name="Jonathan Mah" userId="5261b2f2f3e51194" providerId="LiveId" clId="{833092D5-9927-4807-BE3E-672C10A7E002}" dt="2023-07-27T21:53:37.801" v="2495" actId="732"/>
        <pc:sldMkLst>
          <pc:docMk/>
          <pc:sldMk cId="1679589188" sldId="432"/>
        </pc:sldMkLst>
        <pc:picChg chg="add mod modCrop">
          <ac:chgData name="Jonathan Mah" userId="5261b2f2f3e51194" providerId="LiveId" clId="{833092D5-9927-4807-BE3E-672C10A7E002}" dt="2023-07-27T21:53:37.801" v="2495" actId="732"/>
          <ac:picMkLst>
            <pc:docMk/>
            <pc:sldMk cId="1679589188" sldId="432"/>
            <ac:picMk id="3" creationId="{7DED44FE-44D9-F3E4-DD9C-E594EC4F64AE}"/>
          </ac:picMkLst>
        </pc:picChg>
        <pc:picChg chg="del">
          <ac:chgData name="Jonathan Mah" userId="5261b2f2f3e51194" providerId="LiveId" clId="{833092D5-9927-4807-BE3E-672C10A7E002}" dt="2023-07-27T21:53:22.731" v="2490" actId="478"/>
          <ac:picMkLst>
            <pc:docMk/>
            <pc:sldMk cId="1679589188" sldId="432"/>
            <ac:picMk id="8" creationId="{8677C790-EF51-9C47-C3A1-F2BC7445DD21}"/>
          </ac:picMkLst>
        </pc:picChg>
      </pc:sldChg>
      <pc:sldChg chg="addSp delSp modSp add del mod modNotesTx">
        <pc:chgData name="Jonathan Mah" userId="5261b2f2f3e51194" providerId="LiveId" clId="{833092D5-9927-4807-BE3E-672C10A7E002}" dt="2023-07-27T21:52:08.655" v="2483" actId="47"/>
        <pc:sldMkLst>
          <pc:docMk/>
          <pc:sldMk cId="2585599208" sldId="432"/>
        </pc:sldMkLst>
        <pc:picChg chg="add mod modCrop">
          <ac:chgData name="Jonathan Mah" userId="5261b2f2f3e51194" providerId="LiveId" clId="{833092D5-9927-4807-BE3E-672C10A7E002}" dt="2023-07-27T21:50:01.643" v="2471" actId="1076"/>
          <ac:picMkLst>
            <pc:docMk/>
            <pc:sldMk cId="2585599208" sldId="432"/>
            <ac:picMk id="3" creationId="{9A0CBCC8-1C35-9373-6847-6178D109781F}"/>
          </ac:picMkLst>
        </pc:picChg>
        <pc:picChg chg="del">
          <ac:chgData name="Jonathan Mah" userId="5261b2f2f3e51194" providerId="LiveId" clId="{833092D5-9927-4807-BE3E-672C10A7E002}" dt="2023-07-27T21:49:34.340" v="2464" actId="478"/>
          <ac:picMkLst>
            <pc:docMk/>
            <pc:sldMk cId="2585599208" sldId="432"/>
            <ac:picMk id="4" creationId="{A01011C3-F941-2B49-A40A-44DFA968AB0D}"/>
          </ac:picMkLst>
        </pc:picChg>
      </pc:sldChg>
      <pc:sldChg chg="add del">
        <pc:chgData name="Jonathan Mah" userId="5261b2f2f3e51194" providerId="LiveId" clId="{833092D5-9927-4807-BE3E-672C10A7E002}" dt="2023-07-27T21:04:49.927" v="2289"/>
        <pc:sldMkLst>
          <pc:docMk/>
          <pc:sldMk cId="3378155954" sldId="432"/>
        </pc:sldMkLst>
      </pc:sldChg>
      <pc:sldChg chg="add del">
        <pc:chgData name="Jonathan Mah" userId="5261b2f2f3e51194" providerId="LiveId" clId="{833092D5-9927-4807-BE3E-672C10A7E002}" dt="2023-07-27T21:09:11.112" v="2315" actId="47"/>
        <pc:sldMkLst>
          <pc:docMk/>
          <pc:sldMk cId="3429160403" sldId="432"/>
        </pc:sldMkLst>
      </pc:sldChg>
      <pc:sldChg chg="addSp delSp modSp add mod modNotesTx">
        <pc:chgData name="Jonathan Mah" userId="5261b2f2f3e51194" providerId="LiveId" clId="{833092D5-9927-4807-BE3E-672C10A7E002}" dt="2023-07-27T21:58:55.471" v="2530" actId="20577"/>
        <pc:sldMkLst>
          <pc:docMk/>
          <pc:sldMk cId="1330139619" sldId="433"/>
        </pc:sldMkLst>
        <pc:picChg chg="del">
          <ac:chgData name="Jonathan Mah" userId="5261b2f2f3e51194" providerId="LiveId" clId="{833092D5-9927-4807-BE3E-672C10A7E002}" dt="2023-07-27T21:55:00.189" v="2497" actId="478"/>
          <ac:picMkLst>
            <pc:docMk/>
            <pc:sldMk cId="1330139619" sldId="433"/>
            <ac:picMk id="3" creationId="{7DED44FE-44D9-F3E4-DD9C-E594EC4F64AE}"/>
          </ac:picMkLst>
        </pc:picChg>
        <pc:picChg chg="add mod modCrop">
          <ac:chgData name="Jonathan Mah" userId="5261b2f2f3e51194" providerId="LiveId" clId="{833092D5-9927-4807-BE3E-672C10A7E002}" dt="2023-07-27T21:56:53.600" v="2502" actId="732"/>
          <ac:picMkLst>
            <pc:docMk/>
            <pc:sldMk cId="1330139619" sldId="433"/>
            <ac:picMk id="4" creationId="{CEF3C1FD-1090-FD8F-786B-19B3D08F51F6}"/>
          </ac:picMkLst>
        </pc:picChg>
        <pc:picChg chg="mod">
          <ac:chgData name="Jonathan Mah" userId="5261b2f2f3e51194" providerId="LiveId" clId="{833092D5-9927-4807-BE3E-672C10A7E002}" dt="2023-07-27T21:57:29.279" v="2505" actId="14100"/>
          <ac:picMkLst>
            <pc:docMk/>
            <pc:sldMk cId="1330139619" sldId="433"/>
            <ac:picMk id="17" creationId="{22F61B2E-BCBC-32D9-1CFA-AAC0818DEF6A}"/>
          </ac:picMkLst>
        </pc:picChg>
      </pc:sldChg>
      <pc:sldChg chg="add del">
        <pc:chgData name="Jonathan Mah" userId="5261b2f2f3e51194" providerId="LiveId" clId="{833092D5-9927-4807-BE3E-672C10A7E002}" dt="2023-07-27T21:09:11.442" v="2316" actId="47"/>
        <pc:sldMkLst>
          <pc:docMk/>
          <pc:sldMk cId="2463478059" sldId="433"/>
        </pc:sldMkLst>
      </pc:sldChg>
      <pc:sldChg chg="add del">
        <pc:chgData name="Jonathan Mah" userId="5261b2f2f3e51194" providerId="LiveId" clId="{833092D5-9927-4807-BE3E-672C10A7E002}" dt="2023-07-27T21:04:49.535" v="2288"/>
        <pc:sldMkLst>
          <pc:docMk/>
          <pc:sldMk cId="3615774918" sldId="433"/>
        </pc:sldMkLst>
      </pc:sldChg>
      <pc:sldChg chg="addSp delSp modSp add mod modNotesTx">
        <pc:chgData name="Jonathan Mah" userId="5261b2f2f3e51194" providerId="LiveId" clId="{833092D5-9927-4807-BE3E-672C10A7E002}" dt="2023-07-27T21:59:01.952" v="2548" actId="20577"/>
        <pc:sldMkLst>
          <pc:docMk/>
          <pc:sldMk cId="777357300" sldId="434"/>
        </pc:sldMkLst>
        <pc:picChg chg="add mod modCrop">
          <ac:chgData name="Jonathan Mah" userId="5261b2f2f3e51194" providerId="LiveId" clId="{833092D5-9927-4807-BE3E-672C10A7E002}" dt="2023-07-27T21:58:21.648" v="2512" actId="732"/>
          <ac:picMkLst>
            <pc:docMk/>
            <pc:sldMk cId="777357300" sldId="434"/>
            <ac:picMk id="3" creationId="{D4E7424C-B1F0-D4C7-8DED-256E0E9CF609}"/>
          </ac:picMkLst>
        </pc:picChg>
        <pc:picChg chg="del">
          <ac:chgData name="Jonathan Mah" userId="5261b2f2f3e51194" providerId="LiveId" clId="{833092D5-9927-4807-BE3E-672C10A7E002}" dt="2023-07-27T21:57:39.219" v="2507" actId="478"/>
          <ac:picMkLst>
            <pc:docMk/>
            <pc:sldMk cId="777357300" sldId="434"/>
            <ac:picMk id="4" creationId="{CEF3C1FD-1090-FD8F-786B-19B3D08F51F6}"/>
          </ac:picMkLst>
        </pc:picChg>
        <pc:picChg chg="mod">
          <ac:chgData name="Jonathan Mah" userId="5261b2f2f3e51194" providerId="LiveId" clId="{833092D5-9927-4807-BE3E-672C10A7E002}" dt="2023-07-27T21:58:43.335" v="2515" actId="14100"/>
          <ac:picMkLst>
            <pc:docMk/>
            <pc:sldMk cId="777357300" sldId="434"/>
            <ac:picMk id="17" creationId="{22F61B2E-BCBC-32D9-1CFA-AAC0818DEF6A}"/>
          </ac:picMkLst>
        </pc:picChg>
      </pc:sldChg>
      <pc:sldChg chg="addSp delSp modSp new mod">
        <pc:chgData name="Jonathan Mah" userId="5261b2f2f3e51194" providerId="LiveId" clId="{833092D5-9927-4807-BE3E-672C10A7E002}" dt="2023-08-09T20:14:04.224" v="3058" actId="14100"/>
        <pc:sldMkLst>
          <pc:docMk/>
          <pc:sldMk cId="2611612387" sldId="435"/>
        </pc:sldMkLst>
        <pc:spChg chg="del">
          <ac:chgData name="Jonathan Mah" userId="5261b2f2f3e51194" providerId="LiveId" clId="{833092D5-9927-4807-BE3E-672C10A7E002}" dt="2023-07-28T00:56:26.319" v="2551" actId="478"/>
          <ac:spMkLst>
            <pc:docMk/>
            <pc:sldMk cId="2611612387" sldId="435"/>
            <ac:spMk id="2" creationId="{1AEE2E82-3F30-D3AA-F38B-1FE0ECAB65C3}"/>
          </ac:spMkLst>
        </pc:spChg>
        <pc:spChg chg="del">
          <ac:chgData name="Jonathan Mah" userId="5261b2f2f3e51194" providerId="LiveId" clId="{833092D5-9927-4807-BE3E-672C10A7E002}" dt="2023-07-28T00:42:08.980" v="2550" actId="478"/>
          <ac:spMkLst>
            <pc:docMk/>
            <pc:sldMk cId="2611612387" sldId="435"/>
            <ac:spMk id="3" creationId="{66751890-D3B0-0661-A047-BF04CA8F23B5}"/>
          </ac:spMkLst>
        </pc:spChg>
        <pc:picChg chg="add del mod">
          <ac:chgData name="Jonathan Mah" userId="5261b2f2f3e51194" providerId="LiveId" clId="{833092D5-9927-4807-BE3E-672C10A7E002}" dt="2023-08-09T20:09:57.517" v="3041" actId="478"/>
          <ac:picMkLst>
            <pc:docMk/>
            <pc:sldMk cId="2611612387" sldId="435"/>
            <ac:picMk id="3" creationId="{4E2E0F04-D917-63FF-D598-D56723ADF292}"/>
          </ac:picMkLst>
        </pc:picChg>
        <pc:picChg chg="add del mod modCrop">
          <ac:chgData name="Jonathan Mah" userId="5261b2f2f3e51194" providerId="LiveId" clId="{833092D5-9927-4807-BE3E-672C10A7E002}" dt="2023-08-02T18:29:18.061" v="2689" actId="478"/>
          <ac:picMkLst>
            <pc:docMk/>
            <pc:sldMk cId="2611612387" sldId="435"/>
            <ac:picMk id="3" creationId="{B387FBBB-996C-08DF-C4A0-0F71FC6C39A3}"/>
          </ac:picMkLst>
        </pc:picChg>
        <pc:picChg chg="add del mod modCrop">
          <ac:chgData name="Jonathan Mah" userId="5261b2f2f3e51194" providerId="LiveId" clId="{833092D5-9927-4807-BE3E-672C10A7E002}" dt="2023-08-09T20:09:09.957" v="3036" actId="478"/>
          <ac:picMkLst>
            <pc:docMk/>
            <pc:sldMk cId="2611612387" sldId="435"/>
            <ac:picMk id="5" creationId="{7B675086-53DC-1256-669D-AAD061F1A8DD}"/>
          </ac:picMkLst>
        </pc:picChg>
        <pc:picChg chg="add del mod modCrop">
          <ac:chgData name="Jonathan Mah" userId="5261b2f2f3e51194" providerId="LiveId" clId="{833092D5-9927-4807-BE3E-672C10A7E002}" dt="2023-07-28T00:58:11.189" v="2570" actId="478"/>
          <ac:picMkLst>
            <pc:docMk/>
            <pc:sldMk cId="2611612387" sldId="435"/>
            <ac:picMk id="5" creationId="{E50271FB-050B-5A22-6B2B-D56BAF53115E}"/>
          </ac:picMkLst>
        </pc:picChg>
        <pc:picChg chg="add del mod">
          <ac:chgData name="Jonathan Mah" userId="5261b2f2f3e51194" providerId="LiveId" clId="{833092D5-9927-4807-BE3E-672C10A7E002}" dt="2023-08-09T20:10:36.300" v="3044" actId="478"/>
          <ac:picMkLst>
            <pc:docMk/>
            <pc:sldMk cId="2611612387" sldId="435"/>
            <ac:picMk id="6" creationId="{FBDF88FC-055F-B02D-42A8-B5867066CACC}"/>
          </ac:picMkLst>
        </pc:picChg>
        <pc:picChg chg="add del mod">
          <ac:chgData name="Jonathan Mah" userId="5261b2f2f3e51194" providerId="LiveId" clId="{833092D5-9927-4807-BE3E-672C10A7E002}" dt="2023-07-28T01:00:13.261" v="2572" actId="478"/>
          <ac:picMkLst>
            <pc:docMk/>
            <pc:sldMk cId="2611612387" sldId="435"/>
            <ac:picMk id="7" creationId="{9C2F68DB-F3A6-CB5C-2988-0D154F59A41E}"/>
          </ac:picMkLst>
        </pc:picChg>
        <pc:picChg chg="add mod">
          <ac:chgData name="Jonathan Mah" userId="5261b2f2f3e51194" providerId="LiveId" clId="{833092D5-9927-4807-BE3E-672C10A7E002}" dt="2023-08-09T20:14:04.224" v="3058" actId="14100"/>
          <ac:picMkLst>
            <pc:docMk/>
            <pc:sldMk cId="2611612387" sldId="435"/>
            <ac:picMk id="8" creationId="{FCCB2D35-7979-88D1-3762-2C4970F8AB04}"/>
          </ac:picMkLst>
        </pc:picChg>
        <pc:picChg chg="add del mod modCrop">
          <ac:chgData name="Jonathan Mah" userId="5261b2f2f3e51194" providerId="LiveId" clId="{833092D5-9927-4807-BE3E-672C10A7E002}" dt="2023-08-09T20:13:22.645" v="3048" actId="478"/>
          <ac:picMkLst>
            <pc:docMk/>
            <pc:sldMk cId="2611612387" sldId="435"/>
            <ac:picMk id="9" creationId="{98E45BF1-2C37-5C25-4D25-9865BB49533A}"/>
          </ac:picMkLst>
        </pc:picChg>
        <pc:picChg chg="add del mod modCrop">
          <ac:chgData name="Jonathan Mah" userId="5261b2f2f3e51194" providerId="LiveId" clId="{833092D5-9927-4807-BE3E-672C10A7E002}" dt="2023-08-02T17:02:54.890" v="2600" actId="478"/>
          <ac:picMkLst>
            <pc:docMk/>
            <pc:sldMk cId="2611612387" sldId="435"/>
            <ac:picMk id="10" creationId="{D2B13C56-66BE-C26A-3298-0A5464FB309B}"/>
          </ac:picMkLst>
        </pc:picChg>
        <pc:picChg chg="add mod modCrop">
          <ac:chgData name="Jonathan Mah" userId="5261b2f2f3e51194" providerId="LiveId" clId="{833092D5-9927-4807-BE3E-672C10A7E002}" dt="2023-08-09T20:13:47.064" v="3051" actId="732"/>
          <ac:picMkLst>
            <pc:docMk/>
            <pc:sldMk cId="2611612387" sldId="435"/>
            <ac:picMk id="11" creationId="{DE4DBE62-9EC2-2E15-7BA6-E8C53B37F2D0}"/>
          </ac:picMkLst>
        </pc:picChg>
      </pc:sldChg>
      <pc:sldChg chg="addSp delSp modSp add del mod">
        <pc:chgData name="Jonathan Mah" userId="5261b2f2f3e51194" providerId="LiveId" clId="{833092D5-9927-4807-BE3E-672C10A7E002}" dt="2023-08-09T20:14:23.747" v="3060" actId="47"/>
        <pc:sldMkLst>
          <pc:docMk/>
          <pc:sldMk cId="3570557347" sldId="436"/>
        </pc:sldMkLst>
        <pc:picChg chg="add del mod modCrop">
          <ac:chgData name="Jonathan Mah" userId="5261b2f2f3e51194" providerId="LiveId" clId="{833092D5-9927-4807-BE3E-672C10A7E002}" dt="2023-08-02T17:01:08.294" v="2597" actId="478"/>
          <ac:picMkLst>
            <pc:docMk/>
            <pc:sldMk cId="3570557347" sldId="436"/>
            <ac:picMk id="3" creationId="{2B940F56-2590-47EF-FBC2-7D8985B1FE57}"/>
          </ac:picMkLst>
        </pc:picChg>
        <pc:picChg chg="add del mod">
          <ac:chgData name="Jonathan Mah" userId="5261b2f2f3e51194" providerId="LiveId" clId="{833092D5-9927-4807-BE3E-672C10A7E002}" dt="2023-08-02T17:03:33.199" v="2615" actId="478"/>
          <ac:picMkLst>
            <pc:docMk/>
            <pc:sldMk cId="3570557347" sldId="436"/>
            <ac:picMk id="4" creationId="{56EA890C-1E8E-F221-3A80-98101AE51B80}"/>
          </ac:picMkLst>
        </pc:picChg>
        <pc:picChg chg="add mod modCrop">
          <ac:chgData name="Jonathan Mah" userId="5261b2f2f3e51194" providerId="LiveId" clId="{833092D5-9927-4807-BE3E-672C10A7E002}" dt="2023-08-02T17:03:55.134" v="2624" actId="1036"/>
          <ac:picMkLst>
            <pc:docMk/>
            <pc:sldMk cId="3570557347" sldId="436"/>
            <ac:picMk id="6" creationId="{AB3539CA-2542-006D-3FC2-7BFE0A09881C}"/>
          </ac:picMkLst>
        </pc:picChg>
        <pc:picChg chg="mod">
          <ac:chgData name="Jonathan Mah" userId="5261b2f2f3e51194" providerId="LiveId" clId="{833092D5-9927-4807-BE3E-672C10A7E002}" dt="2023-08-02T17:13:28.440" v="2625" actId="14100"/>
          <ac:picMkLst>
            <pc:docMk/>
            <pc:sldMk cId="3570557347" sldId="436"/>
            <ac:picMk id="8" creationId="{FCCB2D35-7979-88D1-3762-2C4970F8AB04}"/>
          </ac:picMkLst>
        </pc:picChg>
        <pc:picChg chg="del">
          <ac:chgData name="Jonathan Mah" userId="5261b2f2f3e51194" providerId="LiveId" clId="{833092D5-9927-4807-BE3E-672C10A7E002}" dt="2023-07-28T01:01:40.225" v="2588" actId="478"/>
          <ac:picMkLst>
            <pc:docMk/>
            <pc:sldMk cId="3570557347" sldId="436"/>
            <ac:picMk id="10" creationId="{D2B13C56-66BE-C26A-3298-0A5464FB309B}"/>
          </ac:picMkLst>
        </pc:picChg>
      </pc:sldChg>
      <pc:sldChg chg="addSp delSp modSp new del mod">
        <pc:chgData name="Jonathan Mah" userId="5261b2f2f3e51194" providerId="LiveId" clId="{833092D5-9927-4807-BE3E-672C10A7E002}" dt="2023-08-02T18:31:35.433" v="2716" actId="47"/>
        <pc:sldMkLst>
          <pc:docMk/>
          <pc:sldMk cId="1300350267" sldId="437"/>
        </pc:sldMkLst>
        <pc:spChg chg="del">
          <ac:chgData name="Jonathan Mah" userId="5261b2f2f3e51194" providerId="LiveId" clId="{833092D5-9927-4807-BE3E-672C10A7E002}" dt="2023-08-02T18:05:42.963" v="2627" actId="478"/>
          <ac:spMkLst>
            <pc:docMk/>
            <pc:sldMk cId="1300350267" sldId="437"/>
            <ac:spMk id="2" creationId="{B7899F7D-8F73-9F28-A812-F497CCB06CA5}"/>
          </ac:spMkLst>
        </pc:spChg>
        <pc:spChg chg="del">
          <ac:chgData name="Jonathan Mah" userId="5261b2f2f3e51194" providerId="LiveId" clId="{833092D5-9927-4807-BE3E-672C10A7E002}" dt="2023-08-02T18:05:42.963" v="2627" actId="478"/>
          <ac:spMkLst>
            <pc:docMk/>
            <pc:sldMk cId="1300350267" sldId="437"/>
            <ac:spMk id="3" creationId="{FB739402-CF2D-713B-C9CA-7AF8FC0910E2}"/>
          </ac:spMkLst>
        </pc:spChg>
        <pc:picChg chg="add del mod">
          <ac:chgData name="Jonathan Mah" userId="5261b2f2f3e51194" providerId="LiveId" clId="{833092D5-9927-4807-BE3E-672C10A7E002}" dt="2023-08-02T18:05:57.062" v="2630" actId="478"/>
          <ac:picMkLst>
            <pc:docMk/>
            <pc:sldMk cId="1300350267" sldId="437"/>
            <ac:picMk id="5" creationId="{FE86C6DF-C541-D443-F1BF-E320B34B69F8}"/>
          </ac:picMkLst>
        </pc:picChg>
        <pc:picChg chg="add del mod">
          <ac:chgData name="Jonathan Mah" userId="5261b2f2f3e51194" providerId="LiveId" clId="{833092D5-9927-4807-BE3E-672C10A7E002}" dt="2023-08-02T18:08:30.936" v="2632" actId="478"/>
          <ac:picMkLst>
            <pc:docMk/>
            <pc:sldMk cId="1300350267" sldId="437"/>
            <ac:picMk id="7" creationId="{612D20AD-F4C5-88F1-CA6F-5A25ED1ECF8D}"/>
          </ac:picMkLst>
        </pc:picChg>
        <pc:picChg chg="add del mod">
          <ac:chgData name="Jonathan Mah" userId="5261b2f2f3e51194" providerId="LiveId" clId="{833092D5-9927-4807-BE3E-672C10A7E002}" dt="2023-08-02T18:13:58.796" v="2634" actId="478"/>
          <ac:picMkLst>
            <pc:docMk/>
            <pc:sldMk cId="1300350267" sldId="437"/>
            <ac:picMk id="9" creationId="{3E4CE409-4CD4-A39A-DC2C-870AD9A33CD2}"/>
          </ac:picMkLst>
        </pc:picChg>
        <pc:picChg chg="add del mod">
          <ac:chgData name="Jonathan Mah" userId="5261b2f2f3e51194" providerId="LiveId" clId="{833092D5-9927-4807-BE3E-672C10A7E002}" dt="2023-08-02T18:16:36.596" v="2671" actId="21"/>
          <ac:picMkLst>
            <pc:docMk/>
            <pc:sldMk cId="1300350267" sldId="437"/>
            <ac:picMk id="10" creationId="{7E262FE9-D6AF-5987-F574-AF486C8072B1}"/>
          </ac:picMkLst>
        </pc:picChg>
        <pc:picChg chg="add del mod modCrop">
          <ac:chgData name="Jonathan Mah" userId="5261b2f2f3e51194" providerId="LiveId" clId="{833092D5-9927-4807-BE3E-672C10A7E002}" dt="2023-08-02T18:16:36.596" v="2671" actId="21"/>
          <ac:picMkLst>
            <pc:docMk/>
            <pc:sldMk cId="1300350267" sldId="437"/>
            <ac:picMk id="11" creationId="{F98270F6-058D-9165-3164-45728217295C}"/>
          </ac:picMkLst>
        </pc:picChg>
        <pc:picChg chg="add mod ord">
          <ac:chgData name="Jonathan Mah" userId="5261b2f2f3e51194" providerId="LiveId" clId="{833092D5-9927-4807-BE3E-672C10A7E002}" dt="2023-08-02T18:14:51.438" v="2640" actId="167"/>
          <ac:picMkLst>
            <pc:docMk/>
            <pc:sldMk cId="1300350267" sldId="437"/>
            <ac:picMk id="13" creationId="{9BFA5293-2626-DFC0-DEDC-2F62600E95F5}"/>
          </ac:picMkLst>
        </pc:picChg>
      </pc:sldChg>
      <pc:sldChg chg="addSp delSp modSp new mod">
        <pc:chgData name="Jonathan Mah" userId="5261b2f2f3e51194" providerId="LiveId" clId="{833092D5-9927-4807-BE3E-672C10A7E002}" dt="2023-08-02T18:41:28.497" v="2833" actId="20577"/>
        <pc:sldMkLst>
          <pc:docMk/>
          <pc:sldMk cId="1025585485" sldId="438"/>
        </pc:sldMkLst>
        <pc:spChg chg="del">
          <ac:chgData name="Jonathan Mah" userId="5261b2f2f3e51194" providerId="LiveId" clId="{833092D5-9927-4807-BE3E-672C10A7E002}" dt="2023-08-02T18:16:22.436" v="2668" actId="478"/>
          <ac:spMkLst>
            <pc:docMk/>
            <pc:sldMk cId="1025585485" sldId="438"/>
            <ac:spMk id="2" creationId="{46DB949E-AB24-5537-D8BD-BA7D3328D3BA}"/>
          </ac:spMkLst>
        </pc:spChg>
        <pc:spChg chg="del">
          <ac:chgData name="Jonathan Mah" userId="5261b2f2f3e51194" providerId="LiveId" clId="{833092D5-9927-4807-BE3E-672C10A7E002}" dt="2023-08-02T18:16:22.436" v="2668" actId="478"/>
          <ac:spMkLst>
            <pc:docMk/>
            <pc:sldMk cId="1025585485" sldId="438"/>
            <ac:spMk id="3" creationId="{6C93EAED-4105-D501-E0F5-943AC5E02FFA}"/>
          </ac:spMkLst>
        </pc:spChg>
        <pc:spChg chg="add mod">
          <ac:chgData name="Jonathan Mah" userId="5261b2f2f3e51194" providerId="LiveId" clId="{833092D5-9927-4807-BE3E-672C10A7E002}" dt="2023-08-02T18:39:39.608" v="2769" actId="1036"/>
          <ac:spMkLst>
            <pc:docMk/>
            <pc:sldMk cId="1025585485" sldId="438"/>
            <ac:spMk id="27" creationId="{30C1E999-2148-CA7F-91A6-D8182AEE3997}"/>
          </ac:spMkLst>
        </pc:spChg>
        <pc:spChg chg="add mod">
          <ac:chgData name="Jonathan Mah" userId="5261b2f2f3e51194" providerId="LiveId" clId="{833092D5-9927-4807-BE3E-672C10A7E002}" dt="2023-08-02T18:40:37.411" v="2816" actId="1076"/>
          <ac:spMkLst>
            <pc:docMk/>
            <pc:sldMk cId="1025585485" sldId="438"/>
            <ac:spMk id="28" creationId="{70A1ACF4-3F6E-F703-F8B5-A408D687D633}"/>
          </ac:spMkLst>
        </pc:spChg>
        <pc:spChg chg="add mod">
          <ac:chgData name="Jonathan Mah" userId="5261b2f2f3e51194" providerId="LiveId" clId="{833092D5-9927-4807-BE3E-672C10A7E002}" dt="2023-08-02T18:40:33.043" v="2815" actId="1076"/>
          <ac:spMkLst>
            <pc:docMk/>
            <pc:sldMk cId="1025585485" sldId="438"/>
            <ac:spMk id="29" creationId="{158A0881-D6A5-BDF5-C935-3605B046D560}"/>
          </ac:spMkLst>
        </pc:spChg>
        <pc:spChg chg="add mod">
          <ac:chgData name="Jonathan Mah" userId="5261b2f2f3e51194" providerId="LiveId" clId="{833092D5-9927-4807-BE3E-672C10A7E002}" dt="2023-08-02T18:39:39.608" v="2769" actId="1036"/>
          <ac:spMkLst>
            <pc:docMk/>
            <pc:sldMk cId="1025585485" sldId="438"/>
            <ac:spMk id="30" creationId="{70A009CF-F80D-EF92-49EA-28B6EADC84FD}"/>
          </ac:spMkLst>
        </pc:spChg>
        <pc:spChg chg="add mod">
          <ac:chgData name="Jonathan Mah" userId="5261b2f2f3e51194" providerId="LiveId" clId="{833092D5-9927-4807-BE3E-672C10A7E002}" dt="2023-08-02T18:39:49.424" v="2812" actId="1037"/>
          <ac:spMkLst>
            <pc:docMk/>
            <pc:sldMk cId="1025585485" sldId="438"/>
            <ac:spMk id="31" creationId="{C9D5EF84-FD14-8881-91E4-1178E28D10FB}"/>
          </ac:spMkLst>
        </pc:spChg>
        <pc:spChg chg="add mod">
          <ac:chgData name="Jonathan Mah" userId="5261b2f2f3e51194" providerId="LiveId" clId="{833092D5-9927-4807-BE3E-672C10A7E002}" dt="2023-08-02T18:41:00.894" v="2819" actId="20577"/>
          <ac:spMkLst>
            <pc:docMk/>
            <pc:sldMk cId="1025585485" sldId="438"/>
            <ac:spMk id="32" creationId="{E1E8201A-2651-7161-F467-436DD58C2C1E}"/>
          </ac:spMkLst>
        </pc:spChg>
        <pc:spChg chg="add mod">
          <ac:chgData name="Jonathan Mah" userId="5261b2f2f3e51194" providerId="LiveId" clId="{833092D5-9927-4807-BE3E-672C10A7E002}" dt="2023-08-02T18:41:10.568" v="2822" actId="20577"/>
          <ac:spMkLst>
            <pc:docMk/>
            <pc:sldMk cId="1025585485" sldId="438"/>
            <ac:spMk id="33" creationId="{E2514CAE-C01F-D60A-80D8-F6E470C59732}"/>
          </ac:spMkLst>
        </pc:spChg>
        <pc:spChg chg="add mod">
          <ac:chgData name="Jonathan Mah" userId="5261b2f2f3e51194" providerId="LiveId" clId="{833092D5-9927-4807-BE3E-672C10A7E002}" dt="2023-08-02T18:41:28.497" v="2833" actId="20577"/>
          <ac:spMkLst>
            <pc:docMk/>
            <pc:sldMk cId="1025585485" sldId="438"/>
            <ac:spMk id="34" creationId="{C0CAA44D-4916-7B0E-0415-A928E1C3E6EE}"/>
          </ac:spMkLst>
        </pc:spChg>
        <pc:picChg chg="add del mod">
          <ac:chgData name="Jonathan Mah" userId="5261b2f2f3e51194" providerId="LiveId" clId="{833092D5-9927-4807-BE3E-672C10A7E002}" dt="2023-08-02T18:21:15.108" v="2678" actId="478"/>
          <ac:picMkLst>
            <pc:docMk/>
            <pc:sldMk cId="1025585485" sldId="438"/>
            <ac:picMk id="5" creationId="{8A9ADF42-42AC-0A07-B854-CBEA85AFE11A}"/>
          </ac:picMkLst>
        </pc:picChg>
        <pc:picChg chg="add del mod">
          <ac:chgData name="Jonathan Mah" userId="5261b2f2f3e51194" providerId="LiveId" clId="{833092D5-9927-4807-BE3E-672C10A7E002}" dt="2023-08-02T18:16:42.343" v="2674" actId="478"/>
          <ac:picMkLst>
            <pc:docMk/>
            <pc:sldMk cId="1025585485" sldId="438"/>
            <ac:picMk id="6" creationId="{F01F5FB4-A5E9-1DF0-959E-379B42F4A1C3}"/>
          </ac:picMkLst>
        </pc:picChg>
        <pc:picChg chg="add del mod">
          <ac:chgData name="Jonathan Mah" userId="5261b2f2f3e51194" providerId="LiveId" clId="{833092D5-9927-4807-BE3E-672C10A7E002}" dt="2023-08-02T18:16:42.343" v="2674" actId="478"/>
          <ac:picMkLst>
            <pc:docMk/>
            <pc:sldMk cId="1025585485" sldId="438"/>
            <ac:picMk id="7" creationId="{0C7C14BC-20B5-EB9C-119B-E481FBA120D5}"/>
          </ac:picMkLst>
        </pc:picChg>
        <pc:picChg chg="add del mod">
          <ac:chgData name="Jonathan Mah" userId="5261b2f2f3e51194" providerId="LiveId" clId="{833092D5-9927-4807-BE3E-672C10A7E002}" dt="2023-08-02T18:16:55.566" v="2677" actId="478"/>
          <ac:picMkLst>
            <pc:docMk/>
            <pc:sldMk cId="1025585485" sldId="438"/>
            <ac:picMk id="8" creationId="{598BF043-676B-36A5-1BDA-EA3647A09225}"/>
          </ac:picMkLst>
        </pc:picChg>
        <pc:picChg chg="add del mod">
          <ac:chgData name="Jonathan Mah" userId="5261b2f2f3e51194" providerId="LiveId" clId="{833092D5-9927-4807-BE3E-672C10A7E002}" dt="2023-08-02T18:16:55.566" v="2677" actId="478"/>
          <ac:picMkLst>
            <pc:docMk/>
            <pc:sldMk cId="1025585485" sldId="438"/>
            <ac:picMk id="9" creationId="{64055AB7-0279-4BB6-3AF0-0CBF0265B838}"/>
          </ac:picMkLst>
        </pc:picChg>
        <pc:picChg chg="add del mod">
          <ac:chgData name="Jonathan Mah" userId="5261b2f2f3e51194" providerId="LiveId" clId="{833092D5-9927-4807-BE3E-672C10A7E002}" dt="2023-08-02T18:24:22.947" v="2680" actId="478"/>
          <ac:picMkLst>
            <pc:docMk/>
            <pc:sldMk cId="1025585485" sldId="438"/>
            <ac:picMk id="11" creationId="{E83585C6-68C0-7AC5-0034-7F5ED689B6BF}"/>
          </ac:picMkLst>
        </pc:picChg>
        <pc:picChg chg="add del mod">
          <ac:chgData name="Jonathan Mah" userId="5261b2f2f3e51194" providerId="LiveId" clId="{833092D5-9927-4807-BE3E-672C10A7E002}" dt="2023-08-02T18:31:43.300" v="2717" actId="478"/>
          <ac:picMkLst>
            <pc:docMk/>
            <pc:sldMk cId="1025585485" sldId="438"/>
            <ac:picMk id="13" creationId="{762763DC-0AED-C764-A3BB-870E9B730D20}"/>
          </ac:picMkLst>
        </pc:picChg>
        <pc:picChg chg="add mod">
          <ac:chgData name="Jonathan Mah" userId="5261b2f2f3e51194" providerId="LiveId" clId="{833092D5-9927-4807-BE3E-672C10A7E002}" dt="2023-08-02T18:31:04.605" v="2714" actId="14100"/>
          <ac:picMkLst>
            <pc:docMk/>
            <pc:sldMk cId="1025585485" sldId="438"/>
            <ac:picMk id="14" creationId="{7D397709-39BB-CDDA-CBC2-13B1E06BDBDD}"/>
          </ac:picMkLst>
        </pc:picChg>
        <pc:picChg chg="add del mod modCrop">
          <ac:chgData name="Jonathan Mah" userId="5261b2f2f3e51194" providerId="LiveId" clId="{833092D5-9927-4807-BE3E-672C10A7E002}" dt="2023-08-02T18:29:55.566" v="2695" actId="478"/>
          <ac:picMkLst>
            <pc:docMk/>
            <pc:sldMk cId="1025585485" sldId="438"/>
            <ac:picMk id="15" creationId="{1EB6C7F6-D7D9-4AC1-B118-0FEF5DF1AB0E}"/>
          </ac:picMkLst>
        </pc:picChg>
        <pc:picChg chg="add mod modCrop">
          <ac:chgData name="Jonathan Mah" userId="5261b2f2f3e51194" providerId="LiveId" clId="{833092D5-9927-4807-BE3E-672C10A7E002}" dt="2023-08-02T18:31:18.317" v="2715" actId="14100"/>
          <ac:picMkLst>
            <pc:docMk/>
            <pc:sldMk cId="1025585485" sldId="438"/>
            <ac:picMk id="16" creationId="{A8CF3A43-D797-28AA-C369-460C438598FA}"/>
          </ac:picMkLst>
        </pc:picChg>
        <pc:picChg chg="add del mod ord">
          <ac:chgData name="Jonathan Mah" userId="5261b2f2f3e51194" providerId="LiveId" clId="{833092D5-9927-4807-BE3E-672C10A7E002}" dt="2023-08-02T18:32:29.315" v="2720" actId="478"/>
          <ac:picMkLst>
            <pc:docMk/>
            <pc:sldMk cId="1025585485" sldId="438"/>
            <ac:picMk id="18" creationId="{67270E2C-7D31-58CF-3B8D-D46ECF53ADA1}"/>
          </ac:picMkLst>
        </pc:picChg>
        <pc:picChg chg="add del mod ord">
          <ac:chgData name="Jonathan Mah" userId="5261b2f2f3e51194" providerId="LiveId" clId="{833092D5-9927-4807-BE3E-672C10A7E002}" dt="2023-08-02T18:34:39.016" v="2724" actId="478"/>
          <ac:picMkLst>
            <pc:docMk/>
            <pc:sldMk cId="1025585485" sldId="438"/>
            <ac:picMk id="20" creationId="{F6CD5BAC-1D5B-F039-2A6F-5472FBEBDB55}"/>
          </ac:picMkLst>
        </pc:picChg>
        <pc:picChg chg="add del mod ord">
          <ac:chgData name="Jonathan Mah" userId="5261b2f2f3e51194" providerId="LiveId" clId="{833092D5-9927-4807-BE3E-672C10A7E002}" dt="2023-08-02T18:36:01.638" v="2727" actId="478"/>
          <ac:picMkLst>
            <pc:docMk/>
            <pc:sldMk cId="1025585485" sldId="438"/>
            <ac:picMk id="22" creationId="{AB196FAA-3838-8B54-6FBD-10608F8B7BA6}"/>
          </ac:picMkLst>
        </pc:picChg>
        <pc:picChg chg="add del mod ord">
          <ac:chgData name="Jonathan Mah" userId="5261b2f2f3e51194" providerId="LiveId" clId="{833092D5-9927-4807-BE3E-672C10A7E002}" dt="2023-08-02T18:38:27.093" v="2731" actId="478"/>
          <ac:picMkLst>
            <pc:docMk/>
            <pc:sldMk cId="1025585485" sldId="438"/>
            <ac:picMk id="24" creationId="{43AB49EB-214D-8AAA-CE4F-67E3A6EF0C7A}"/>
          </ac:picMkLst>
        </pc:picChg>
        <pc:picChg chg="add mod ord">
          <ac:chgData name="Jonathan Mah" userId="5261b2f2f3e51194" providerId="LiveId" clId="{833092D5-9927-4807-BE3E-672C10A7E002}" dt="2023-08-02T18:38:36.491" v="2733" actId="167"/>
          <ac:picMkLst>
            <pc:docMk/>
            <pc:sldMk cId="1025585485" sldId="438"/>
            <ac:picMk id="26" creationId="{4AF9EB9C-3EE1-2A91-3AC7-511ADCC6AA66}"/>
          </ac:picMkLst>
        </pc:picChg>
      </pc:sldChg>
      <pc:sldChg chg="addSp delSp modSp new mod">
        <pc:chgData name="Jonathan Mah" userId="5261b2f2f3e51194" providerId="LiveId" clId="{833092D5-9927-4807-BE3E-672C10A7E002}" dt="2023-08-10T00:42:10.596" v="3129" actId="20577"/>
        <pc:sldMkLst>
          <pc:docMk/>
          <pc:sldMk cId="946828120" sldId="439"/>
        </pc:sldMkLst>
        <pc:spChg chg="del">
          <ac:chgData name="Jonathan Mah" userId="5261b2f2f3e51194" providerId="LiveId" clId="{833092D5-9927-4807-BE3E-672C10A7E002}" dt="2023-08-02T20:50:59.312" v="2835" actId="478"/>
          <ac:spMkLst>
            <pc:docMk/>
            <pc:sldMk cId="946828120" sldId="439"/>
            <ac:spMk id="2" creationId="{9A760CAF-EF33-5EDA-0339-193D392C99C8}"/>
          </ac:spMkLst>
        </pc:spChg>
        <pc:spChg chg="del">
          <ac:chgData name="Jonathan Mah" userId="5261b2f2f3e51194" providerId="LiveId" clId="{833092D5-9927-4807-BE3E-672C10A7E002}" dt="2023-08-02T20:50:59.312" v="2835" actId="478"/>
          <ac:spMkLst>
            <pc:docMk/>
            <pc:sldMk cId="946828120" sldId="439"/>
            <ac:spMk id="3" creationId="{57DAC04A-F9D7-5813-E04F-CF6C00B9C6E8}"/>
          </ac:spMkLst>
        </pc:spChg>
        <pc:spChg chg="add mod">
          <ac:chgData name="Jonathan Mah" userId="5261b2f2f3e51194" providerId="LiveId" clId="{833092D5-9927-4807-BE3E-672C10A7E002}" dt="2023-08-10T00:41:46.888" v="3123" actId="1076"/>
          <ac:spMkLst>
            <pc:docMk/>
            <pc:sldMk cId="946828120" sldId="439"/>
            <ac:spMk id="11" creationId="{FD539714-DAAA-F325-4B79-169741A3DF76}"/>
          </ac:spMkLst>
        </pc:spChg>
        <pc:spChg chg="add mod">
          <ac:chgData name="Jonathan Mah" userId="5261b2f2f3e51194" providerId="LiveId" clId="{833092D5-9927-4807-BE3E-672C10A7E002}" dt="2023-08-10T00:42:08.921" v="3128" actId="20577"/>
          <ac:spMkLst>
            <pc:docMk/>
            <pc:sldMk cId="946828120" sldId="439"/>
            <ac:spMk id="12" creationId="{58E043C6-9779-F717-74C9-EC8295B72485}"/>
          </ac:spMkLst>
        </pc:spChg>
        <pc:spChg chg="add mod">
          <ac:chgData name="Jonathan Mah" userId="5261b2f2f3e51194" providerId="LiveId" clId="{833092D5-9927-4807-BE3E-672C10A7E002}" dt="2023-08-10T00:42:10.596" v="3129" actId="20577"/>
          <ac:spMkLst>
            <pc:docMk/>
            <pc:sldMk cId="946828120" sldId="439"/>
            <ac:spMk id="13" creationId="{F28E095C-0CF3-5D0E-141C-7F163AB55D1F}"/>
          </ac:spMkLst>
        </pc:spChg>
        <pc:picChg chg="add mod modCrop">
          <ac:chgData name="Jonathan Mah" userId="5261b2f2f3e51194" providerId="LiveId" clId="{833092D5-9927-4807-BE3E-672C10A7E002}" dt="2023-08-10T00:41:31.909" v="3121" actId="1076"/>
          <ac:picMkLst>
            <pc:docMk/>
            <pc:sldMk cId="946828120" sldId="439"/>
            <ac:picMk id="3" creationId="{015A4347-7522-A427-66B1-2DCE3C629FAC}"/>
          </ac:picMkLst>
        </pc:picChg>
        <pc:picChg chg="add del mod modCrop">
          <ac:chgData name="Jonathan Mah" userId="5261b2f2f3e51194" providerId="LiveId" clId="{833092D5-9927-4807-BE3E-672C10A7E002}" dt="2023-08-10T00:23:42.954" v="3101" actId="478"/>
          <ac:picMkLst>
            <pc:docMk/>
            <pc:sldMk cId="946828120" sldId="439"/>
            <ac:picMk id="5" creationId="{1D87A8BC-1F73-EF73-F802-6BD25B48BBEC}"/>
          </ac:picMkLst>
        </pc:picChg>
        <pc:picChg chg="add del mod">
          <ac:chgData name="Jonathan Mah" userId="5261b2f2f3e51194" providerId="LiveId" clId="{833092D5-9927-4807-BE3E-672C10A7E002}" dt="2023-08-10T00:37:44.523" v="3109" actId="478"/>
          <ac:picMkLst>
            <pc:docMk/>
            <pc:sldMk cId="946828120" sldId="439"/>
            <ac:picMk id="6" creationId="{37C89976-7D88-E08C-187E-A34B5DD80288}"/>
          </ac:picMkLst>
        </pc:picChg>
        <pc:picChg chg="add del mod">
          <ac:chgData name="Jonathan Mah" userId="5261b2f2f3e51194" providerId="LiveId" clId="{833092D5-9927-4807-BE3E-672C10A7E002}" dt="2023-08-02T20:58:28.267" v="2841" actId="478"/>
          <ac:picMkLst>
            <pc:docMk/>
            <pc:sldMk cId="946828120" sldId="439"/>
            <ac:picMk id="7" creationId="{C9D6FA3C-51BC-B0E0-A9CA-0E0626B081A4}"/>
          </ac:picMkLst>
        </pc:picChg>
        <pc:picChg chg="add del mod">
          <ac:chgData name="Jonathan Mah" userId="5261b2f2f3e51194" providerId="LiveId" clId="{833092D5-9927-4807-BE3E-672C10A7E002}" dt="2023-08-10T00:40:15.876" v="3114" actId="478"/>
          <ac:picMkLst>
            <pc:docMk/>
            <pc:sldMk cId="946828120" sldId="439"/>
            <ac:picMk id="8" creationId="{3B91BADF-743A-3D09-16DD-B1CCC099D8DE}"/>
          </ac:picMkLst>
        </pc:picChg>
        <pc:picChg chg="add del mod">
          <ac:chgData name="Jonathan Mah" userId="5261b2f2f3e51194" providerId="LiveId" clId="{833092D5-9927-4807-BE3E-672C10A7E002}" dt="2023-08-02T21:15:38.262" v="2845" actId="478"/>
          <ac:picMkLst>
            <pc:docMk/>
            <pc:sldMk cId="946828120" sldId="439"/>
            <ac:picMk id="9" creationId="{433260C7-BBDC-B50C-738B-5882F7B9ECB8}"/>
          </ac:picMkLst>
        </pc:picChg>
        <pc:picChg chg="add mod">
          <ac:chgData name="Jonathan Mah" userId="5261b2f2f3e51194" providerId="LiveId" clId="{833092D5-9927-4807-BE3E-672C10A7E002}" dt="2023-08-10T00:40:28.358" v="3116" actId="1076"/>
          <ac:picMkLst>
            <pc:docMk/>
            <pc:sldMk cId="946828120" sldId="439"/>
            <ac:picMk id="10" creationId="{6CE684A9-9834-709A-8D0E-044BCDB0D233}"/>
          </ac:picMkLst>
        </pc:picChg>
        <pc:picChg chg="add del mod">
          <ac:chgData name="Jonathan Mah" userId="5261b2f2f3e51194" providerId="LiveId" clId="{833092D5-9927-4807-BE3E-672C10A7E002}" dt="2023-08-02T21:22:34.415" v="2855" actId="478"/>
          <ac:picMkLst>
            <pc:docMk/>
            <pc:sldMk cId="946828120" sldId="439"/>
            <ac:picMk id="11" creationId="{E6F653E3-7217-5ACC-201F-9D97B22DFA8F}"/>
          </ac:picMkLst>
        </pc:picChg>
        <pc:picChg chg="add del mod">
          <ac:chgData name="Jonathan Mah" userId="5261b2f2f3e51194" providerId="LiveId" clId="{833092D5-9927-4807-BE3E-672C10A7E002}" dt="2023-08-02T21:30:10.022" v="2866" actId="478"/>
          <ac:picMkLst>
            <pc:docMk/>
            <pc:sldMk cId="946828120" sldId="439"/>
            <ac:picMk id="13" creationId="{AF41CC58-3401-7059-9933-A9DCB55DA95A}"/>
          </ac:picMkLst>
        </pc:picChg>
        <pc:picChg chg="add del mod">
          <ac:chgData name="Jonathan Mah" userId="5261b2f2f3e51194" providerId="LiveId" clId="{833092D5-9927-4807-BE3E-672C10A7E002}" dt="2023-08-02T23:39:09.989" v="2869" actId="478"/>
          <ac:picMkLst>
            <pc:docMk/>
            <pc:sldMk cId="946828120" sldId="439"/>
            <ac:picMk id="15" creationId="{577D2ED3-3A05-DA77-C7D4-8DC993C6BE22}"/>
          </ac:picMkLst>
        </pc:picChg>
        <pc:picChg chg="add del mod">
          <ac:chgData name="Jonathan Mah" userId="5261b2f2f3e51194" providerId="LiveId" clId="{833092D5-9927-4807-BE3E-672C10A7E002}" dt="2023-08-10T00:23:42.954" v="3101" actId="478"/>
          <ac:picMkLst>
            <pc:docMk/>
            <pc:sldMk cId="946828120" sldId="439"/>
            <ac:picMk id="17" creationId="{E67A5301-6DFF-5322-EF42-F755F5DCBD36}"/>
          </ac:picMkLst>
        </pc:picChg>
      </pc:sldChg>
      <pc:sldChg chg="addSp delSp modSp add mod">
        <pc:chgData name="Jonathan Mah" userId="5261b2f2f3e51194" providerId="LiveId" clId="{833092D5-9927-4807-BE3E-672C10A7E002}" dt="2023-08-04T22:56:52.622" v="3013" actId="1076"/>
        <pc:sldMkLst>
          <pc:docMk/>
          <pc:sldMk cId="3712981177" sldId="440"/>
        </pc:sldMkLst>
        <pc:picChg chg="add del mod">
          <ac:chgData name="Jonathan Mah" userId="5261b2f2f3e51194" providerId="LiveId" clId="{833092D5-9927-4807-BE3E-672C10A7E002}" dt="2023-08-04T22:55:58.311" v="3011" actId="478"/>
          <ac:picMkLst>
            <pc:docMk/>
            <pc:sldMk cId="3712981177" sldId="440"/>
            <ac:picMk id="3" creationId="{12951A5A-72D6-EF44-6975-63072165B434}"/>
          </ac:picMkLst>
        </pc:picChg>
        <pc:picChg chg="add mod">
          <ac:chgData name="Jonathan Mah" userId="5261b2f2f3e51194" providerId="LiveId" clId="{833092D5-9927-4807-BE3E-672C10A7E002}" dt="2023-08-04T22:56:52.622" v="3013" actId="1076"/>
          <ac:picMkLst>
            <pc:docMk/>
            <pc:sldMk cId="3712981177" sldId="440"/>
            <ac:picMk id="5" creationId="{96B050CA-8865-C783-C19A-91724B631BBD}"/>
          </ac:picMkLst>
        </pc:picChg>
        <pc:picChg chg="del">
          <ac:chgData name="Jonathan Mah" userId="5261b2f2f3e51194" providerId="LiveId" clId="{833092D5-9927-4807-BE3E-672C10A7E002}" dt="2023-08-04T22:55:46.473" v="3009" actId="478"/>
          <ac:picMkLst>
            <pc:docMk/>
            <pc:sldMk cId="3712981177" sldId="440"/>
            <ac:picMk id="7" creationId="{7204DCF6-82C0-71A8-998C-5090574C8F59}"/>
          </ac:picMkLst>
        </pc:picChg>
      </pc:sldChg>
      <pc:sldChg chg="addSp delSp modSp new mod">
        <pc:chgData name="Jonathan Mah" userId="5261b2f2f3e51194" providerId="LiveId" clId="{833092D5-9927-4807-BE3E-672C10A7E002}" dt="2023-08-09T18:43:52.162" v="3035" actId="20577"/>
        <pc:sldMkLst>
          <pc:docMk/>
          <pc:sldMk cId="3078207290" sldId="441"/>
        </pc:sldMkLst>
        <pc:spChg chg="del">
          <ac:chgData name="Jonathan Mah" userId="5261b2f2f3e51194" providerId="LiveId" clId="{833092D5-9927-4807-BE3E-672C10A7E002}" dt="2023-08-09T18:42:28.966" v="3015" actId="478"/>
          <ac:spMkLst>
            <pc:docMk/>
            <pc:sldMk cId="3078207290" sldId="441"/>
            <ac:spMk id="2" creationId="{2371DB64-48E9-DF51-426E-917C83A4529B}"/>
          </ac:spMkLst>
        </pc:spChg>
        <pc:spChg chg="del">
          <ac:chgData name="Jonathan Mah" userId="5261b2f2f3e51194" providerId="LiveId" clId="{833092D5-9927-4807-BE3E-672C10A7E002}" dt="2023-08-09T18:42:28.966" v="3015" actId="478"/>
          <ac:spMkLst>
            <pc:docMk/>
            <pc:sldMk cId="3078207290" sldId="441"/>
            <ac:spMk id="3" creationId="{98521559-2C6D-0CFA-9E69-6C11D1754822}"/>
          </ac:spMkLst>
        </pc:spChg>
        <pc:spChg chg="add mod">
          <ac:chgData name="Jonathan Mah" userId="5261b2f2f3e51194" providerId="LiveId" clId="{833092D5-9927-4807-BE3E-672C10A7E002}" dt="2023-08-09T18:43:39.011" v="3032" actId="1076"/>
          <ac:spMkLst>
            <pc:docMk/>
            <pc:sldMk cId="3078207290" sldId="441"/>
            <ac:spMk id="8" creationId="{22245AF4-E12B-6028-106C-A2580FE872BE}"/>
          </ac:spMkLst>
        </pc:spChg>
        <pc:spChg chg="add mod">
          <ac:chgData name="Jonathan Mah" userId="5261b2f2f3e51194" providerId="LiveId" clId="{833092D5-9927-4807-BE3E-672C10A7E002}" dt="2023-08-09T18:43:52.162" v="3035" actId="20577"/>
          <ac:spMkLst>
            <pc:docMk/>
            <pc:sldMk cId="3078207290" sldId="441"/>
            <ac:spMk id="9" creationId="{AC9D13E7-905F-78F0-0869-578D1792FC4A}"/>
          </ac:spMkLst>
        </pc:spChg>
        <pc:picChg chg="add mod">
          <ac:chgData name="Jonathan Mah" userId="5261b2f2f3e51194" providerId="LiveId" clId="{833092D5-9927-4807-BE3E-672C10A7E002}" dt="2023-08-09T18:43:17.283" v="3029" actId="1076"/>
          <ac:picMkLst>
            <pc:docMk/>
            <pc:sldMk cId="3078207290" sldId="441"/>
            <ac:picMk id="5" creationId="{60A04D63-01D5-D6D3-B34F-28041A233F8F}"/>
          </ac:picMkLst>
        </pc:picChg>
        <pc:picChg chg="add mod">
          <ac:chgData name="Jonathan Mah" userId="5261b2f2f3e51194" providerId="LiveId" clId="{833092D5-9927-4807-BE3E-672C10A7E002}" dt="2023-08-09T18:43:18.724" v="3030" actId="1076"/>
          <ac:picMkLst>
            <pc:docMk/>
            <pc:sldMk cId="3078207290" sldId="441"/>
            <ac:picMk id="7" creationId="{E1425EC5-B74D-CDC5-2869-14C75477B174}"/>
          </ac:picMkLst>
        </pc:picChg>
      </pc:sldChg>
      <pc:sldChg chg="addSp delSp modSp add mod">
        <pc:chgData name="Jonathan Mah" userId="5261b2f2f3e51194" providerId="LiveId" clId="{833092D5-9927-4807-BE3E-672C10A7E002}" dt="2023-08-09T20:16:23.696" v="3075" actId="1035"/>
        <pc:sldMkLst>
          <pc:docMk/>
          <pc:sldMk cId="2893417591" sldId="442"/>
        </pc:sldMkLst>
        <pc:picChg chg="add del mod modCrop">
          <ac:chgData name="Jonathan Mah" userId="5261b2f2f3e51194" providerId="LiveId" clId="{833092D5-9927-4807-BE3E-672C10A7E002}" dt="2023-08-09T20:16:02.286" v="3067" actId="478"/>
          <ac:picMkLst>
            <pc:docMk/>
            <pc:sldMk cId="2893417591" sldId="442"/>
            <ac:picMk id="3" creationId="{38BD0525-DBA2-C258-B3F3-64A40B10B9B5}"/>
          </ac:picMkLst>
        </pc:picChg>
        <pc:picChg chg="add mod modCrop">
          <ac:chgData name="Jonathan Mah" userId="5261b2f2f3e51194" providerId="LiveId" clId="{833092D5-9927-4807-BE3E-672C10A7E002}" dt="2023-08-09T20:16:23.696" v="3075" actId="1035"/>
          <ac:picMkLst>
            <pc:docMk/>
            <pc:sldMk cId="2893417591" sldId="442"/>
            <ac:picMk id="5" creationId="{A6C5AF9B-FF2A-339D-45B8-CE1198870358}"/>
          </ac:picMkLst>
        </pc:picChg>
        <pc:picChg chg="mod">
          <ac:chgData name="Jonathan Mah" userId="5261b2f2f3e51194" providerId="LiveId" clId="{833092D5-9927-4807-BE3E-672C10A7E002}" dt="2023-08-09T20:15:29.284" v="3066" actId="14100"/>
          <ac:picMkLst>
            <pc:docMk/>
            <pc:sldMk cId="2893417591" sldId="442"/>
            <ac:picMk id="8" creationId="{FCCB2D35-7979-88D1-3762-2C4970F8AB04}"/>
          </ac:picMkLst>
        </pc:picChg>
        <pc:picChg chg="del">
          <ac:chgData name="Jonathan Mah" userId="5261b2f2f3e51194" providerId="LiveId" clId="{833092D5-9927-4807-BE3E-672C10A7E002}" dt="2023-08-09T20:14:57.939" v="3061" actId="478"/>
          <ac:picMkLst>
            <pc:docMk/>
            <pc:sldMk cId="2893417591" sldId="442"/>
            <ac:picMk id="11" creationId="{DE4DBE62-9EC2-2E15-7BA6-E8C53B37F2D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F4B04-6A50-4A51-B675-D86EC6563060}" type="datetimeFigureOut">
              <a:rPr lang="en-US" smtClean="0"/>
              <a:t>8/9/2023</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66EEF-0D0A-4529-B3B7-A8E483F72DC0}" type="slidenum">
              <a:rPr lang="en-US" smtClean="0"/>
              <a:t>‹#›</a:t>
            </a:fld>
            <a:endParaRPr lang="en-US"/>
          </a:p>
        </p:txBody>
      </p:sp>
    </p:spTree>
    <p:extLst>
      <p:ext uri="{BB962C8B-B14F-4D97-AF65-F5344CB8AC3E}">
        <p14:creationId xmlns:p14="http://schemas.microsoft.com/office/powerpoint/2010/main" val="23873249"/>
      </p:ext>
    </p:extLst>
  </p:cSld>
  <p:clrMap bg1="lt1" tx1="dk1" bg2="lt2" tx2="dk2" accent1="accent1" accent2="accent2" accent3="accent3" accent4="accent4" accent5="accent5" accent6="accent6" hlink="hlink" folHlink="folHlink"/>
  <p:notesStyle>
    <a:lvl1pPr marL="0" algn="l" defTabSz="2194560" rtl="0" eaLnBrk="1" latinLnBrk="0" hangingPunct="1">
      <a:defRPr sz="2880" kern="1200">
        <a:solidFill>
          <a:schemeClr val="tx1"/>
        </a:solidFill>
        <a:latin typeface="+mn-lt"/>
        <a:ea typeface="+mn-ea"/>
        <a:cs typeface="+mn-cs"/>
      </a:defRPr>
    </a:lvl1pPr>
    <a:lvl2pPr marL="1097280" algn="l" defTabSz="2194560" rtl="0" eaLnBrk="1" latinLnBrk="0" hangingPunct="1">
      <a:defRPr sz="2880" kern="1200">
        <a:solidFill>
          <a:schemeClr val="tx1"/>
        </a:solidFill>
        <a:latin typeface="+mn-lt"/>
        <a:ea typeface="+mn-ea"/>
        <a:cs typeface="+mn-cs"/>
      </a:defRPr>
    </a:lvl2pPr>
    <a:lvl3pPr marL="2194560" algn="l" defTabSz="2194560" rtl="0" eaLnBrk="1" latinLnBrk="0" hangingPunct="1">
      <a:defRPr sz="2880" kern="1200">
        <a:solidFill>
          <a:schemeClr val="tx1"/>
        </a:solidFill>
        <a:latin typeface="+mn-lt"/>
        <a:ea typeface="+mn-ea"/>
        <a:cs typeface="+mn-cs"/>
      </a:defRPr>
    </a:lvl3pPr>
    <a:lvl4pPr marL="3291840" algn="l" defTabSz="2194560" rtl="0" eaLnBrk="1" latinLnBrk="0" hangingPunct="1">
      <a:defRPr sz="2880" kern="1200">
        <a:solidFill>
          <a:schemeClr val="tx1"/>
        </a:solidFill>
        <a:latin typeface="+mn-lt"/>
        <a:ea typeface="+mn-ea"/>
        <a:cs typeface="+mn-cs"/>
      </a:defRPr>
    </a:lvl4pPr>
    <a:lvl5pPr marL="4389120" algn="l" defTabSz="2194560" rtl="0" eaLnBrk="1" latinLnBrk="0" hangingPunct="1">
      <a:defRPr sz="2880" kern="1200">
        <a:solidFill>
          <a:schemeClr val="tx1"/>
        </a:solidFill>
        <a:latin typeface="+mn-lt"/>
        <a:ea typeface="+mn-ea"/>
        <a:cs typeface="+mn-cs"/>
      </a:defRPr>
    </a:lvl5pPr>
    <a:lvl6pPr marL="5486400" algn="l" defTabSz="2194560" rtl="0" eaLnBrk="1" latinLnBrk="0" hangingPunct="1">
      <a:defRPr sz="2880" kern="1200">
        <a:solidFill>
          <a:schemeClr val="tx1"/>
        </a:solidFill>
        <a:latin typeface="+mn-lt"/>
        <a:ea typeface="+mn-ea"/>
        <a:cs typeface="+mn-cs"/>
      </a:defRPr>
    </a:lvl6pPr>
    <a:lvl7pPr marL="6583680" algn="l" defTabSz="2194560" rtl="0" eaLnBrk="1" latinLnBrk="0" hangingPunct="1">
      <a:defRPr sz="2880" kern="1200">
        <a:solidFill>
          <a:schemeClr val="tx1"/>
        </a:solidFill>
        <a:latin typeface="+mn-lt"/>
        <a:ea typeface="+mn-ea"/>
        <a:cs typeface="+mn-cs"/>
      </a:defRPr>
    </a:lvl7pPr>
    <a:lvl8pPr marL="7680960" algn="l" defTabSz="2194560" rtl="0" eaLnBrk="1" latinLnBrk="0" hangingPunct="1">
      <a:defRPr sz="2880" kern="1200">
        <a:solidFill>
          <a:schemeClr val="tx1"/>
        </a:solidFill>
        <a:latin typeface="+mn-lt"/>
        <a:ea typeface="+mn-ea"/>
        <a:cs typeface="+mn-cs"/>
      </a:defRPr>
    </a:lvl8pPr>
    <a:lvl9pPr marL="8778240" algn="l" defTabSz="2194560" rtl="0" eaLnBrk="1" latinLnBrk="0" hangingPunct="1">
      <a:defRPr sz="28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a:t>
            </a:fld>
            <a:endParaRPr lang="en-US"/>
          </a:p>
        </p:txBody>
      </p:sp>
    </p:spTree>
    <p:extLst>
      <p:ext uri="{BB962C8B-B14F-4D97-AF65-F5344CB8AC3E}">
        <p14:creationId xmlns:p14="http://schemas.microsoft.com/office/powerpoint/2010/main" val="240512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a:t>
            </a:fld>
            <a:endParaRPr lang="en-US"/>
          </a:p>
        </p:txBody>
      </p:sp>
    </p:spTree>
    <p:extLst>
      <p:ext uri="{BB962C8B-B14F-4D97-AF65-F5344CB8AC3E}">
        <p14:creationId xmlns:p14="http://schemas.microsoft.com/office/powerpoint/2010/main" val="125381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Gamma_low</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11</a:t>
            </a:fld>
            <a:endParaRPr lang="en-US"/>
          </a:p>
        </p:txBody>
      </p:sp>
    </p:spTree>
    <p:extLst>
      <p:ext uri="{BB962C8B-B14F-4D97-AF65-F5344CB8AC3E}">
        <p14:creationId xmlns:p14="http://schemas.microsoft.com/office/powerpoint/2010/main" val="11594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Gamma_high</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12</a:t>
            </a:fld>
            <a:endParaRPr lang="en-US"/>
          </a:p>
        </p:txBody>
      </p:sp>
    </p:spTree>
    <p:extLst>
      <p:ext uri="{BB962C8B-B14F-4D97-AF65-F5344CB8AC3E}">
        <p14:creationId xmlns:p14="http://schemas.microsoft.com/office/powerpoint/2010/main" val="311986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Neugamma_low</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13</a:t>
            </a:fld>
            <a:endParaRPr lang="en-US"/>
          </a:p>
        </p:txBody>
      </p:sp>
    </p:spTree>
    <p:extLst>
      <p:ext uri="{BB962C8B-B14F-4D97-AF65-F5344CB8AC3E}">
        <p14:creationId xmlns:p14="http://schemas.microsoft.com/office/powerpoint/2010/main" val="213739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Neugamma_low</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14</a:t>
            </a:fld>
            <a:endParaRPr lang="en-US"/>
          </a:p>
        </p:txBody>
      </p:sp>
    </p:spTree>
    <p:extLst>
      <p:ext uri="{BB962C8B-B14F-4D97-AF65-F5344CB8AC3E}">
        <p14:creationId xmlns:p14="http://schemas.microsoft.com/office/powerpoint/2010/main" val="414608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15</a:t>
            </a:fld>
            <a:endParaRPr lang="en-US"/>
          </a:p>
        </p:txBody>
      </p:sp>
    </p:spTree>
    <p:extLst>
      <p:ext uri="{BB962C8B-B14F-4D97-AF65-F5344CB8AC3E}">
        <p14:creationId xmlns:p14="http://schemas.microsoft.com/office/powerpoint/2010/main" val="216793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16</a:t>
            </a:fld>
            <a:endParaRPr lang="en-US"/>
          </a:p>
        </p:txBody>
      </p:sp>
    </p:spTree>
    <p:extLst>
      <p:ext uri="{BB962C8B-B14F-4D97-AF65-F5344CB8AC3E}">
        <p14:creationId xmlns:p14="http://schemas.microsoft.com/office/powerpoint/2010/main" val="252952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3741210"/>
            <a:ext cx="19431000" cy="7958667"/>
          </a:xfrm>
        </p:spPr>
        <p:txBody>
          <a:bodyPr anchor="b"/>
          <a:lstStyle>
            <a:lvl1pPr algn="ctr">
              <a:defRPr sz="15000"/>
            </a:lvl1pPr>
          </a:lstStyle>
          <a:p>
            <a:r>
              <a:rPr lang="en-US"/>
              <a:t>Click to edit Master title style</a:t>
            </a:r>
            <a:endParaRPr lang="en-US" dirty="0"/>
          </a:p>
        </p:txBody>
      </p:sp>
      <p:sp>
        <p:nvSpPr>
          <p:cNvPr id="3" name="Subtitle 2"/>
          <p:cNvSpPr>
            <a:spLocks noGrp="1"/>
          </p:cNvSpPr>
          <p:nvPr>
            <p:ph type="subTitle" idx="1"/>
          </p:nvPr>
        </p:nvSpPr>
        <p:spPr>
          <a:xfrm>
            <a:off x="2857500" y="12006793"/>
            <a:ext cx="17145000" cy="5519207"/>
          </a:xfrm>
        </p:spPr>
        <p:txBody>
          <a:bodyPr/>
          <a:lstStyle>
            <a:lvl1pPr marL="0" indent="0" algn="ctr">
              <a:buNone/>
              <a:defRPr sz="6000"/>
            </a:lvl1pPr>
            <a:lvl2pPr marL="1143000" indent="0" algn="ctr">
              <a:buNone/>
              <a:defRPr sz="5000"/>
            </a:lvl2pPr>
            <a:lvl3pPr marL="2286000" indent="0" algn="ctr">
              <a:buNone/>
              <a:defRPr sz="4500"/>
            </a:lvl3pPr>
            <a:lvl4pPr marL="3429000" indent="0" algn="ctr">
              <a:buNone/>
              <a:defRPr sz="4000"/>
            </a:lvl4pPr>
            <a:lvl5pPr marL="4572000" indent="0" algn="ctr">
              <a:buNone/>
              <a:defRPr sz="4000"/>
            </a:lvl5pPr>
            <a:lvl6pPr marL="5715000" indent="0" algn="ctr">
              <a:buNone/>
              <a:defRPr sz="4000"/>
            </a:lvl6pPr>
            <a:lvl7pPr marL="6858000" indent="0" algn="ctr">
              <a:buNone/>
              <a:defRPr sz="4000"/>
            </a:lvl7pPr>
            <a:lvl8pPr marL="8001000" indent="0" algn="ctr">
              <a:buNone/>
              <a:defRPr sz="4000"/>
            </a:lvl8pPr>
            <a:lvl9pPr marL="91440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64683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28648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9" y="1217084"/>
            <a:ext cx="4929188" cy="193727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71626" y="1217084"/>
            <a:ext cx="14501813" cy="1937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6170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26748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9720" y="5699132"/>
            <a:ext cx="19716750" cy="9509123"/>
          </a:xfrm>
        </p:spPr>
        <p:txBody>
          <a:bodyPr anchor="b"/>
          <a:lstStyle>
            <a:lvl1pPr>
              <a:defRPr sz="15000"/>
            </a:lvl1pPr>
          </a:lstStyle>
          <a:p>
            <a:r>
              <a:rPr lang="en-US"/>
              <a:t>Click to edit Master title style</a:t>
            </a:r>
            <a:endParaRPr lang="en-US" dirty="0"/>
          </a:p>
        </p:txBody>
      </p:sp>
      <p:sp>
        <p:nvSpPr>
          <p:cNvPr id="3" name="Text Placeholder 2"/>
          <p:cNvSpPr>
            <a:spLocks noGrp="1"/>
          </p:cNvSpPr>
          <p:nvPr>
            <p:ph type="body" idx="1"/>
          </p:nvPr>
        </p:nvSpPr>
        <p:spPr>
          <a:xfrm>
            <a:off x="1559720" y="15298215"/>
            <a:ext cx="19716750" cy="5000623"/>
          </a:xfrm>
        </p:spPr>
        <p:txBody>
          <a:bodyPr/>
          <a:lstStyle>
            <a:lvl1pPr marL="0" indent="0">
              <a:buNone/>
              <a:defRPr sz="6000">
                <a:solidFill>
                  <a:schemeClr val="tx1"/>
                </a:solidFill>
              </a:defRPr>
            </a:lvl1pPr>
            <a:lvl2pPr marL="1143000" indent="0">
              <a:buNone/>
              <a:defRPr sz="5000">
                <a:solidFill>
                  <a:schemeClr val="tx1">
                    <a:tint val="75000"/>
                  </a:schemeClr>
                </a:solidFill>
              </a:defRPr>
            </a:lvl2pPr>
            <a:lvl3pPr marL="2286000" indent="0">
              <a:buNone/>
              <a:defRPr sz="4500">
                <a:solidFill>
                  <a:schemeClr val="tx1">
                    <a:tint val="75000"/>
                  </a:schemeClr>
                </a:solidFill>
              </a:defRPr>
            </a:lvl3pPr>
            <a:lvl4pPr marL="3429000" indent="0">
              <a:buNone/>
              <a:defRPr sz="4000">
                <a:solidFill>
                  <a:schemeClr val="tx1">
                    <a:tint val="75000"/>
                  </a:schemeClr>
                </a:solidFill>
              </a:defRPr>
            </a:lvl4pPr>
            <a:lvl5pPr marL="4572000" indent="0">
              <a:buNone/>
              <a:defRPr sz="4000">
                <a:solidFill>
                  <a:schemeClr val="tx1">
                    <a:tint val="75000"/>
                  </a:schemeClr>
                </a:solidFill>
              </a:defRPr>
            </a:lvl5pPr>
            <a:lvl6pPr marL="5715000" indent="0">
              <a:buNone/>
              <a:defRPr sz="4000">
                <a:solidFill>
                  <a:schemeClr val="tx1">
                    <a:tint val="75000"/>
                  </a:schemeClr>
                </a:solidFill>
              </a:defRPr>
            </a:lvl6pPr>
            <a:lvl7pPr marL="6858000" indent="0">
              <a:buNone/>
              <a:defRPr sz="4000">
                <a:solidFill>
                  <a:schemeClr val="tx1">
                    <a:tint val="75000"/>
                  </a:schemeClr>
                </a:solidFill>
              </a:defRPr>
            </a:lvl7pPr>
            <a:lvl8pPr marL="8001000" indent="0">
              <a:buNone/>
              <a:defRPr sz="4000">
                <a:solidFill>
                  <a:schemeClr val="tx1">
                    <a:tint val="75000"/>
                  </a:schemeClr>
                </a:solidFill>
              </a:defRPr>
            </a:lvl8pPr>
            <a:lvl9pPr marL="9144000" indent="0">
              <a:buNone/>
              <a:defRPr sz="4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88134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7162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57287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E435BD-4569-4C00-96FD-DE6EEAA430DA}"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43315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217089"/>
            <a:ext cx="19716750" cy="44185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74605" y="5603877"/>
            <a:ext cx="9670850"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4" name="Content Placeholder 3"/>
          <p:cNvSpPr>
            <a:spLocks noGrp="1"/>
          </p:cNvSpPr>
          <p:nvPr>
            <p:ph sz="half" idx="2"/>
          </p:nvPr>
        </p:nvSpPr>
        <p:spPr>
          <a:xfrm>
            <a:off x="1574605" y="8350250"/>
            <a:ext cx="9670850"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572876" y="5603877"/>
            <a:ext cx="9718478"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6" name="Content Placeholder 5"/>
          <p:cNvSpPr>
            <a:spLocks noGrp="1"/>
          </p:cNvSpPr>
          <p:nvPr>
            <p:ph sz="quarter" idx="4"/>
          </p:nvPr>
        </p:nvSpPr>
        <p:spPr>
          <a:xfrm>
            <a:off x="11572876" y="8350250"/>
            <a:ext cx="9718478"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E435BD-4569-4C00-96FD-DE6EEAA430DA}"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99249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E435BD-4569-4C00-96FD-DE6EEAA430DA}"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6185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435BD-4569-4C00-96FD-DE6EEAA430DA}"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365446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Content Placeholder 2"/>
          <p:cNvSpPr>
            <a:spLocks noGrp="1"/>
          </p:cNvSpPr>
          <p:nvPr>
            <p:ph idx="1"/>
          </p:nvPr>
        </p:nvSpPr>
        <p:spPr>
          <a:xfrm>
            <a:off x="9718477" y="3291422"/>
            <a:ext cx="11572875" cy="16245417"/>
          </a:xfrm>
        </p:spPr>
        <p:txBody>
          <a:bodyPr/>
          <a:lstStyle>
            <a:lvl1pPr>
              <a:defRPr sz="8000"/>
            </a:lvl1pPr>
            <a:lvl2pPr>
              <a:defRPr sz="7000"/>
            </a:lvl2pPr>
            <a:lvl3pPr>
              <a:defRPr sz="6000"/>
            </a:lvl3pPr>
            <a:lvl4pPr>
              <a:defRPr sz="5000"/>
            </a:lvl4pPr>
            <a:lvl5pPr>
              <a:defRPr sz="5000"/>
            </a:lvl5pPr>
            <a:lvl6pPr>
              <a:defRPr sz="5000"/>
            </a:lvl6pPr>
            <a:lvl7pPr>
              <a:defRPr sz="5000"/>
            </a:lvl7pPr>
            <a:lvl8pPr>
              <a:defRPr sz="5000"/>
            </a:lvl8pPr>
            <a:lvl9pPr>
              <a:defRPr sz="5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3326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18477" y="3291422"/>
            <a:ext cx="11572875" cy="16245417"/>
          </a:xfrm>
        </p:spPr>
        <p:txBody>
          <a:bodyPr anchor="t"/>
          <a:lstStyle>
            <a:lvl1pPr marL="0" indent="0">
              <a:buNone/>
              <a:defRPr sz="8000"/>
            </a:lvl1pPr>
            <a:lvl2pPr marL="1143000" indent="0">
              <a:buNone/>
              <a:defRPr sz="7000"/>
            </a:lvl2pPr>
            <a:lvl3pPr marL="2286000" indent="0">
              <a:buNone/>
              <a:defRPr sz="6000"/>
            </a:lvl3pPr>
            <a:lvl4pPr marL="3429000" indent="0">
              <a:buNone/>
              <a:defRPr sz="5000"/>
            </a:lvl4pPr>
            <a:lvl5pPr marL="4572000" indent="0">
              <a:buNone/>
              <a:defRPr sz="5000"/>
            </a:lvl5pPr>
            <a:lvl6pPr marL="5715000" indent="0">
              <a:buNone/>
              <a:defRPr sz="5000"/>
            </a:lvl6pPr>
            <a:lvl7pPr marL="6858000" indent="0">
              <a:buNone/>
              <a:defRPr sz="5000"/>
            </a:lvl7pPr>
            <a:lvl8pPr marL="8001000" indent="0">
              <a:buNone/>
              <a:defRPr sz="5000"/>
            </a:lvl8pPr>
            <a:lvl9pPr marL="9144000" indent="0">
              <a:buNone/>
              <a:defRPr sz="5000"/>
            </a:lvl9pPr>
          </a:lstStyle>
          <a:p>
            <a:r>
              <a:rPr lang="en-US"/>
              <a:t>Click icon to add picture</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7229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71625" y="1217089"/>
            <a:ext cx="19716750" cy="44185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71625" y="6085417"/>
            <a:ext cx="19716750" cy="14504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71625" y="21187839"/>
            <a:ext cx="5143500" cy="1217083"/>
          </a:xfrm>
          <a:prstGeom prst="rect">
            <a:avLst/>
          </a:prstGeom>
        </p:spPr>
        <p:txBody>
          <a:bodyPr vert="horz" lIns="91440" tIns="45720" rIns="91440" bIns="45720" rtlCol="0" anchor="ctr"/>
          <a:lstStyle>
            <a:lvl1pPr algn="l">
              <a:defRPr sz="3000">
                <a:solidFill>
                  <a:schemeClr val="tx1">
                    <a:tint val="75000"/>
                  </a:schemeClr>
                </a:solidFill>
              </a:defRPr>
            </a:lvl1pPr>
          </a:lstStyle>
          <a:p>
            <a:fld id="{54E435BD-4569-4C00-96FD-DE6EEAA430DA}" type="datetimeFigureOut">
              <a:rPr lang="en-US" smtClean="0"/>
              <a:t>8/9/2023</a:t>
            </a:fld>
            <a:endParaRPr lang="en-US"/>
          </a:p>
        </p:txBody>
      </p:sp>
      <p:sp>
        <p:nvSpPr>
          <p:cNvPr id="5" name="Footer Placeholder 4"/>
          <p:cNvSpPr>
            <a:spLocks noGrp="1"/>
          </p:cNvSpPr>
          <p:nvPr>
            <p:ph type="ftr" sz="quarter" idx="3"/>
          </p:nvPr>
        </p:nvSpPr>
        <p:spPr>
          <a:xfrm>
            <a:off x="7572375" y="21187839"/>
            <a:ext cx="7715250" cy="1217083"/>
          </a:xfrm>
          <a:prstGeom prst="rect">
            <a:avLst/>
          </a:prstGeom>
        </p:spPr>
        <p:txBody>
          <a:bodyPr vert="horz" lIns="91440" tIns="45720" rIns="91440" bIns="45720" rtlCol="0" anchor="ctr"/>
          <a:lstStyle>
            <a:lvl1pPr algn="ctr">
              <a:defRPr sz="3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21187839"/>
            <a:ext cx="5143500" cy="1217083"/>
          </a:xfrm>
          <a:prstGeom prst="rect">
            <a:avLst/>
          </a:prstGeom>
        </p:spPr>
        <p:txBody>
          <a:bodyPr vert="horz" lIns="91440" tIns="45720" rIns="91440" bIns="45720" rtlCol="0" anchor="ctr"/>
          <a:lstStyle>
            <a:lvl1pPr algn="r">
              <a:defRPr sz="3000">
                <a:solidFill>
                  <a:schemeClr val="tx1">
                    <a:tint val="75000"/>
                  </a:schemeClr>
                </a:solidFill>
              </a:defRPr>
            </a:lvl1pPr>
          </a:lstStyle>
          <a:p>
            <a:fld id="{A6F35474-F7C1-45E5-A05F-D70385F49662}" type="slidenum">
              <a:rPr lang="en-US" smtClean="0"/>
              <a:t>‹#›</a:t>
            </a:fld>
            <a:endParaRPr lang="en-US"/>
          </a:p>
        </p:txBody>
      </p:sp>
    </p:spTree>
    <p:extLst>
      <p:ext uri="{BB962C8B-B14F-4D97-AF65-F5344CB8AC3E}">
        <p14:creationId xmlns:p14="http://schemas.microsoft.com/office/powerpoint/2010/main" val="14888857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286000" rtl="0" eaLnBrk="1" latinLnBrk="0" hangingPunct="1">
        <a:lnSpc>
          <a:spcPct val="90000"/>
        </a:lnSpc>
        <a:spcBef>
          <a:spcPct val="0"/>
        </a:spcBef>
        <a:buNone/>
        <a:defRPr sz="11000" kern="1200">
          <a:solidFill>
            <a:schemeClr val="tx1"/>
          </a:solidFill>
          <a:latin typeface="+mj-lt"/>
          <a:ea typeface="+mj-ea"/>
          <a:cs typeface="+mj-cs"/>
        </a:defRPr>
      </a:lvl1pPr>
    </p:titleStyle>
    <p:bodyStyle>
      <a:lvl1pPr marL="571500" indent="-571500" algn="l" defTabSz="2286000" rtl="0" eaLnBrk="1" latinLnBrk="0" hangingPunct="1">
        <a:lnSpc>
          <a:spcPct val="90000"/>
        </a:lnSpc>
        <a:spcBef>
          <a:spcPts val="2500"/>
        </a:spcBef>
        <a:buFont typeface="Arial" panose="020B0604020202020204" pitchFamily="34" charset="0"/>
        <a:buChar char="•"/>
        <a:defRPr sz="7000" kern="1200">
          <a:solidFill>
            <a:schemeClr val="tx1"/>
          </a:solidFill>
          <a:latin typeface="+mn-lt"/>
          <a:ea typeface="+mn-ea"/>
          <a:cs typeface="+mn-cs"/>
        </a:defRPr>
      </a:lvl1pPr>
      <a:lvl2pPr marL="1714500" indent="-571500" algn="l" defTabSz="2286000" rtl="0" eaLnBrk="1" latinLnBrk="0" hangingPunct="1">
        <a:lnSpc>
          <a:spcPct val="90000"/>
        </a:lnSpc>
        <a:spcBef>
          <a:spcPts val="1250"/>
        </a:spcBef>
        <a:buFont typeface="Arial" panose="020B0604020202020204" pitchFamily="34" charset="0"/>
        <a:buChar char="•"/>
        <a:defRPr sz="6000" kern="1200">
          <a:solidFill>
            <a:schemeClr val="tx1"/>
          </a:solidFill>
          <a:latin typeface="+mn-lt"/>
          <a:ea typeface="+mn-ea"/>
          <a:cs typeface="+mn-cs"/>
        </a:defRPr>
      </a:lvl2pPr>
      <a:lvl3pPr marL="2857500" indent="-571500" algn="l" defTabSz="2286000" rtl="0" eaLnBrk="1" latinLnBrk="0" hangingPunct="1">
        <a:lnSpc>
          <a:spcPct val="90000"/>
        </a:lnSpc>
        <a:spcBef>
          <a:spcPts val="1250"/>
        </a:spcBef>
        <a:buFont typeface="Arial" panose="020B0604020202020204" pitchFamily="34" charset="0"/>
        <a:buChar char="•"/>
        <a:defRPr sz="5000" kern="1200">
          <a:solidFill>
            <a:schemeClr val="tx1"/>
          </a:solidFill>
          <a:latin typeface="+mn-lt"/>
          <a:ea typeface="+mn-ea"/>
          <a:cs typeface="+mn-cs"/>
        </a:defRPr>
      </a:lvl3pPr>
      <a:lvl4pPr marL="4000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4pPr>
      <a:lvl5pPr marL="5143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5pPr>
      <a:lvl6pPr marL="6286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6pPr>
      <a:lvl7pPr marL="7429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7pPr>
      <a:lvl8pPr marL="8572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8pPr>
      <a:lvl9pPr marL="9715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9pPr>
    </p:bodyStyle>
    <p:otherStyle>
      <a:defPPr>
        <a:defRPr lang="en-US"/>
      </a:defPPr>
      <a:lvl1pPr marL="0" algn="l" defTabSz="2286000" rtl="0" eaLnBrk="1" latinLnBrk="0" hangingPunct="1">
        <a:defRPr sz="4500" kern="1200">
          <a:solidFill>
            <a:schemeClr val="tx1"/>
          </a:solidFill>
          <a:latin typeface="+mn-lt"/>
          <a:ea typeface="+mn-ea"/>
          <a:cs typeface="+mn-cs"/>
        </a:defRPr>
      </a:lvl1pPr>
      <a:lvl2pPr marL="1143000" algn="l" defTabSz="2286000" rtl="0" eaLnBrk="1" latinLnBrk="0" hangingPunct="1">
        <a:defRPr sz="4500" kern="1200">
          <a:solidFill>
            <a:schemeClr val="tx1"/>
          </a:solidFill>
          <a:latin typeface="+mn-lt"/>
          <a:ea typeface="+mn-ea"/>
          <a:cs typeface="+mn-cs"/>
        </a:defRPr>
      </a:lvl2pPr>
      <a:lvl3pPr marL="2286000" algn="l" defTabSz="2286000" rtl="0" eaLnBrk="1" latinLnBrk="0" hangingPunct="1">
        <a:defRPr sz="4500" kern="1200">
          <a:solidFill>
            <a:schemeClr val="tx1"/>
          </a:solidFill>
          <a:latin typeface="+mn-lt"/>
          <a:ea typeface="+mn-ea"/>
          <a:cs typeface="+mn-cs"/>
        </a:defRPr>
      </a:lvl3pPr>
      <a:lvl4pPr marL="3429000" algn="l" defTabSz="2286000" rtl="0" eaLnBrk="1" latinLnBrk="0" hangingPunct="1">
        <a:defRPr sz="4500" kern="1200">
          <a:solidFill>
            <a:schemeClr val="tx1"/>
          </a:solidFill>
          <a:latin typeface="+mn-lt"/>
          <a:ea typeface="+mn-ea"/>
          <a:cs typeface="+mn-cs"/>
        </a:defRPr>
      </a:lvl4pPr>
      <a:lvl5pPr marL="4572000" algn="l" defTabSz="2286000" rtl="0" eaLnBrk="1" latinLnBrk="0" hangingPunct="1">
        <a:defRPr sz="4500" kern="1200">
          <a:solidFill>
            <a:schemeClr val="tx1"/>
          </a:solidFill>
          <a:latin typeface="+mn-lt"/>
          <a:ea typeface="+mn-ea"/>
          <a:cs typeface="+mn-cs"/>
        </a:defRPr>
      </a:lvl5pPr>
      <a:lvl6pPr marL="5715000" algn="l" defTabSz="2286000" rtl="0" eaLnBrk="1" latinLnBrk="0" hangingPunct="1">
        <a:defRPr sz="4500" kern="1200">
          <a:solidFill>
            <a:schemeClr val="tx1"/>
          </a:solidFill>
          <a:latin typeface="+mn-lt"/>
          <a:ea typeface="+mn-ea"/>
          <a:cs typeface="+mn-cs"/>
        </a:defRPr>
      </a:lvl6pPr>
      <a:lvl7pPr marL="6858000" algn="l" defTabSz="2286000" rtl="0" eaLnBrk="1" latinLnBrk="0" hangingPunct="1">
        <a:defRPr sz="4500" kern="1200">
          <a:solidFill>
            <a:schemeClr val="tx1"/>
          </a:solidFill>
          <a:latin typeface="+mn-lt"/>
          <a:ea typeface="+mn-ea"/>
          <a:cs typeface="+mn-cs"/>
        </a:defRPr>
      </a:lvl7pPr>
      <a:lvl8pPr marL="8001000" algn="l" defTabSz="2286000" rtl="0" eaLnBrk="1" latinLnBrk="0" hangingPunct="1">
        <a:defRPr sz="4500" kern="1200">
          <a:solidFill>
            <a:schemeClr val="tx1"/>
          </a:solidFill>
          <a:latin typeface="+mn-lt"/>
          <a:ea typeface="+mn-ea"/>
          <a:cs typeface="+mn-cs"/>
        </a:defRPr>
      </a:lvl8pPr>
      <a:lvl9pPr marL="9144000" algn="l" defTabSz="2286000" rtl="0" eaLnBrk="1" latinLnBrk="0" hangingPunct="1">
        <a:defRPr sz="4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D3B23E3-3FA6-1CED-F224-CEEABE315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308" y="6533552"/>
            <a:ext cx="15242127" cy="8573696"/>
          </a:xfrm>
          <a:prstGeom prst="rect">
            <a:avLst/>
          </a:prstGeom>
        </p:spPr>
      </p:pic>
      <p:sp>
        <p:nvSpPr>
          <p:cNvPr id="12" name="TextBox 11">
            <a:extLst>
              <a:ext uri="{FF2B5EF4-FFF2-40B4-BE49-F238E27FC236}">
                <a16:creationId xmlns:a16="http://schemas.microsoft.com/office/drawing/2014/main" id="{12CC7DDD-D956-59FD-149C-6696E1BC52C8}"/>
              </a:ext>
            </a:extLst>
          </p:cNvPr>
          <p:cNvSpPr txBox="1"/>
          <p:nvPr/>
        </p:nvSpPr>
        <p:spPr>
          <a:xfrm>
            <a:off x="3127510"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3" name="TextBox 12">
            <a:extLst>
              <a:ext uri="{FF2B5EF4-FFF2-40B4-BE49-F238E27FC236}">
                <a16:creationId xmlns:a16="http://schemas.microsoft.com/office/drawing/2014/main" id="{9CFCFC45-0AF4-5F57-1A6D-4F4FC61B70C5}"/>
              </a:ext>
            </a:extLst>
          </p:cNvPr>
          <p:cNvSpPr txBox="1"/>
          <p:nvPr/>
        </p:nvSpPr>
        <p:spPr>
          <a:xfrm>
            <a:off x="12491719"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95219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number&#10;&#10;Description automatically generated">
            <a:extLst>
              <a:ext uri="{FF2B5EF4-FFF2-40B4-BE49-F238E27FC236}">
                <a16:creationId xmlns:a16="http://schemas.microsoft.com/office/drawing/2014/main" id="{38D8B649-D976-05E4-70E0-031959DFCC3C}"/>
              </a:ext>
            </a:extLst>
          </p:cNvPr>
          <p:cNvPicPr>
            <a:picLocks noChangeAspect="1"/>
          </p:cNvPicPr>
          <p:nvPr/>
        </p:nvPicPr>
        <p:blipFill rotWithShape="1">
          <a:blip r:embed="rId2">
            <a:extLst>
              <a:ext uri="{28A0092B-C50C-407E-A947-70E740481C1C}">
                <a14:useLocalDpi xmlns:a14="http://schemas.microsoft.com/office/drawing/2010/main" val="0"/>
              </a:ext>
            </a:extLst>
          </a:blip>
          <a:srcRect l="33489"/>
          <a:stretch/>
        </p:blipFill>
        <p:spPr>
          <a:xfrm>
            <a:off x="11044716" y="1254734"/>
            <a:ext cx="5544058" cy="19052658"/>
          </a:xfrm>
          <a:prstGeom prst="rect">
            <a:avLst/>
          </a:prstGeom>
          <a:ln w="38100">
            <a:solidFill>
              <a:srgbClr val="002060"/>
            </a:solidFill>
          </a:ln>
        </p:spPr>
      </p:pic>
      <p:pic>
        <p:nvPicPr>
          <p:cNvPr id="9" name="Picture 8" descr="A picture containing text, screenshot, font, colorfulness&#10;&#10;Description automatically generated">
            <a:extLst>
              <a:ext uri="{FF2B5EF4-FFF2-40B4-BE49-F238E27FC236}">
                <a16:creationId xmlns:a16="http://schemas.microsoft.com/office/drawing/2014/main" id="{D000D737-6BAF-FE83-543B-7F7DC4525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606" y="1254733"/>
            <a:ext cx="8335539" cy="19052659"/>
          </a:xfrm>
          <a:prstGeom prst="rect">
            <a:avLst/>
          </a:prstGeom>
          <a:ln w="38100">
            <a:solidFill>
              <a:srgbClr val="002060"/>
            </a:solidFill>
          </a:ln>
        </p:spPr>
      </p:pic>
    </p:spTree>
    <p:extLst>
      <p:ext uri="{BB962C8B-B14F-4D97-AF65-F5344CB8AC3E}">
        <p14:creationId xmlns:p14="http://schemas.microsoft.com/office/powerpoint/2010/main" val="540664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4386896" y="6026187"/>
            <a:ext cx="4542792" cy="8680413"/>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4266074" y="6026187"/>
            <a:ext cx="444500" cy="202593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943857E5-B1C2-CA97-73F6-11E965BEE7E3}"/>
              </a:ext>
            </a:extLst>
          </p:cNvPr>
          <p:cNvPicPr>
            <a:picLocks noChangeAspect="1"/>
          </p:cNvPicPr>
          <p:nvPr/>
        </p:nvPicPr>
        <p:blipFill rotWithShape="1">
          <a:blip r:embed="rId5">
            <a:extLst>
              <a:ext uri="{28A0092B-C50C-407E-A947-70E740481C1C}">
                <a14:useLocalDpi xmlns:a14="http://schemas.microsoft.com/office/drawing/2010/main" val="0"/>
              </a:ext>
            </a:extLst>
          </a:blip>
          <a:srcRect l="6388"/>
          <a:stretch/>
        </p:blipFill>
        <p:spPr>
          <a:xfrm>
            <a:off x="8915400" y="5911887"/>
            <a:ext cx="5350674" cy="9526329"/>
          </a:xfrm>
          <a:prstGeom prst="rect">
            <a:avLst/>
          </a:prstGeom>
        </p:spPr>
      </p:pic>
    </p:spTree>
    <p:extLst>
      <p:ext uri="{BB962C8B-B14F-4D97-AF65-F5344CB8AC3E}">
        <p14:creationId xmlns:p14="http://schemas.microsoft.com/office/powerpoint/2010/main" val="65227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4005305" y="5699876"/>
            <a:ext cx="5591133" cy="10871163"/>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6285074" y="5476045"/>
            <a:ext cx="444500" cy="2025935"/>
          </a:xfrm>
          <a:prstGeom prst="rect">
            <a:avLst/>
          </a:prstGeom>
        </p:spPr>
      </p:pic>
      <p:pic>
        <p:nvPicPr>
          <p:cNvPr id="3" name="Picture 2" descr="A screenshot of a graph&#10;&#10;Description automatically generated">
            <a:extLst>
              <a:ext uri="{FF2B5EF4-FFF2-40B4-BE49-F238E27FC236}">
                <a16:creationId xmlns:a16="http://schemas.microsoft.com/office/drawing/2014/main" id="{31286943-3F6A-B6D7-6665-18681C7143D5}"/>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9596437" y="5476045"/>
            <a:ext cx="6688636" cy="11907911"/>
          </a:xfrm>
          <a:prstGeom prst="rect">
            <a:avLst/>
          </a:prstGeom>
        </p:spPr>
      </p:pic>
    </p:spTree>
    <p:extLst>
      <p:ext uri="{BB962C8B-B14F-4D97-AF65-F5344CB8AC3E}">
        <p14:creationId xmlns:p14="http://schemas.microsoft.com/office/powerpoint/2010/main" val="2775238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38869" y="5548312"/>
            <a:ext cx="5591133" cy="110227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8" name="Picture 7" descr="A chart of bacteria&#10;&#10;Description automatically generated">
            <a:extLst>
              <a:ext uri="{FF2B5EF4-FFF2-40B4-BE49-F238E27FC236}">
                <a16:creationId xmlns:a16="http://schemas.microsoft.com/office/drawing/2014/main" id="{8677C790-EF51-9C47-C3A1-F2BC7445DD21}"/>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1" y="5476045"/>
            <a:ext cx="6688636" cy="11907911"/>
          </a:xfrm>
          <a:prstGeom prst="rect">
            <a:avLst/>
          </a:prstGeom>
        </p:spPr>
      </p:pic>
    </p:spTree>
    <p:extLst>
      <p:ext uri="{BB962C8B-B14F-4D97-AF65-F5344CB8AC3E}">
        <p14:creationId xmlns:p14="http://schemas.microsoft.com/office/powerpoint/2010/main" val="4025850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38869" y="5548312"/>
            <a:ext cx="5591133" cy="110227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3" name="Picture 2" descr="A chart of different colored squares&#10;&#10;Description automatically generated">
            <a:extLst>
              <a:ext uri="{FF2B5EF4-FFF2-40B4-BE49-F238E27FC236}">
                <a16:creationId xmlns:a16="http://schemas.microsoft.com/office/drawing/2014/main" id="{7DED44FE-44D9-F3E4-DD9C-E594EC4F64AE}"/>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76046"/>
            <a:ext cx="6688638" cy="11907911"/>
          </a:xfrm>
          <a:prstGeom prst="rect">
            <a:avLst/>
          </a:prstGeom>
        </p:spPr>
      </p:pic>
    </p:spTree>
    <p:extLst>
      <p:ext uri="{BB962C8B-B14F-4D97-AF65-F5344CB8AC3E}">
        <p14:creationId xmlns:p14="http://schemas.microsoft.com/office/powerpoint/2010/main" val="1679589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603875"/>
            <a:ext cx="5591133" cy="10922001"/>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4" name="Picture 3" descr="A screen shot of a chart&#10;&#10;Description automatically generated">
            <a:extLst>
              <a:ext uri="{FF2B5EF4-FFF2-40B4-BE49-F238E27FC236}">
                <a16:creationId xmlns:a16="http://schemas.microsoft.com/office/drawing/2014/main" id="{CEF3C1FD-1090-FD8F-786B-19B3D08F51F6}"/>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03778"/>
            <a:ext cx="6688638" cy="11907911"/>
          </a:xfrm>
          <a:prstGeom prst="rect">
            <a:avLst/>
          </a:prstGeom>
        </p:spPr>
      </p:pic>
    </p:spTree>
    <p:extLst>
      <p:ext uri="{BB962C8B-B14F-4D97-AF65-F5344CB8AC3E}">
        <p14:creationId xmlns:p14="http://schemas.microsoft.com/office/powerpoint/2010/main" val="1330139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556250"/>
            <a:ext cx="5591133" cy="110331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D4E7424C-B1F0-D4C7-8DED-256E0E9CF609}"/>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76045"/>
            <a:ext cx="6688638" cy="11907911"/>
          </a:xfrm>
          <a:prstGeom prst="rect">
            <a:avLst/>
          </a:prstGeom>
        </p:spPr>
      </p:pic>
    </p:spTree>
    <p:extLst>
      <p:ext uri="{BB962C8B-B14F-4D97-AF65-F5344CB8AC3E}">
        <p14:creationId xmlns:p14="http://schemas.microsoft.com/office/powerpoint/2010/main" val="777357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A956D0F-F840-901A-8FCC-83072C36A26C}"/>
              </a:ext>
            </a:extLst>
          </p:cNvPr>
          <p:cNvSpPr txBox="1"/>
          <p:nvPr/>
        </p:nvSpPr>
        <p:spPr>
          <a:xfrm>
            <a:off x="21927422" y="6655990"/>
            <a:ext cx="85878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Log Likelihood</a:t>
            </a:r>
          </a:p>
          <a:p>
            <a:r>
              <a:rPr lang="en-US" sz="1000" b="1" dirty="0">
                <a:latin typeface="Arial" panose="020B0604020202020204" pitchFamily="34" charset="0"/>
                <a:cs typeface="Arial" panose="020B0604020202020204" pitchFamily="34" charset="0"/>
              </a:rPr>
              <a:t>Ratio Test</a:t>
            </a:r>
          </a:p>
        </p:txBody>
      </p:sp>
      <p:pic>
        <p:nvPicPr>
          <p:cNvPr id="7" name="Picture 6" descr="A yellow and orange squares&#10;&#10;Description automatically generated">
            <a:extLst>
              <a:ext uri="{FF2B5EF4-FFF2-40B4-BE49-F238E27FC236}">
                <a16:creationId xmlns:a16="http://schemas.microsoft.com/office/drawing/2014/main" id="{7204DCF6-82C0-71A8-998C-5090574C8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110" y="7209988"/>
            <a:ext cx="14289494" cy="9526329"/>
          </a:xfrm>
          <a:prstGeom prst="rect">
            <a:avLst/>
          </a:prstGeom>
        </p:spPr>
      </p:pic>
      <p:pic>
        <p:nvPicPr>
          <p:cNvPr id="10" name="Picture 9" descr="A black background with a black square&#10;&#10;Description automatically generated">
            <a:extLst>
              <a:ext uri="{FF2B5EF4-FFF2-40B4-BE49-F238E27FC236}">
                <a16:creationId xmlns:a16="http://schemas.microsoft.com/office/drawing/2014/main" id="{E898F9B1-9FB3-B553-DBD0-11960A42A67E}"/>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0" y="7273772"/>
            <a:ext cx="5591133" cy="9533235"/>
          </a:xfrm>
          <a:prstGeom prst="rect">
            <a:avLst/>
          </a:prstGeom>
        </p:spPr>
      </p:pic>
      <p:pic>
        <p:nvPicPr>
          <p:cNvPr id="11" name="Picture 10" descr="A chart of bacteria&#10;&#10;Description automatically generated">
            <a:extLst>
              <a:ext uri="{FF2B5EF4-FFF2-40B4-BE49-F238E27FC236}">
                <a16:creationId xmlns:a16="http://schemas.microsoft.com/office/drawing/2014/main" id="{3484FA55-902F-52E7-44D1-B62FFD5340D8}"/>
              </a:ext>
            </a:extLst>
          </p:cNvPr>
          <p:cNvPicPr>
            <a:picLocks noChangeAspect="1"/>
          </p:cNvPicPr>
          <p:nvPr/>
        </p:nvPicPr>
        <p:blipFill rotWithShape="1">
          <a:blip r:embed="rId4">
            <a:extLst>
              <a:ext uri="{28A0092B-C50C-407E-A947-70E740481C1C}">
                <a14:useLocalDpi xmlns:a14="http://schemas.microsoft.com/office/drawing/2010/main" val="0"/>
              </a:ext>
            </a:extLst>
          </a:blip>
          <a:srcRect l="6385" r="56148" b="6814"/>
          <a:stretch/>
        </p:blipFill>
        <p:spPr>
          <a:xfrm>
            <a:off x="5591132" y="7209988"/>
            <a:ext cx="2676978" cy="9597019"/>
          </a:xfrm>
          <a:prstGeom prst="rect">
            <a:avLst/>
          </a:prstGeom>
        </p:spPr>
      </p:pic>
      <p:pic>
        <p:nvPicPr>
          <p:cNvPr id="12" name="Picture 11" descr="A black background with a black square&#10;&#10;Description automatically generated">
            <a:extLst>
              <a:ext uri="{FF2B5EF4-FFF2-40B4-BE49-F238E27FC236}">
                <a16:creationId xmlns:a16="http://schemas.microsoft.com/office/drawing/2014/main" id="{DD1BB21F-1D6C-8390-F567-863506B421D7}"/>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rot="5400000">
            <a:off x="13438911" y="-1400127"/>
            <a:ext cx="3503099" cy="13844702"/>
          </a:xfrm>
          <a:prstGeom prst="rect">
            <a:avLst/>
          </a:prstGeom>
        </p:spPr>
      </p:pic>
    </p:spTree>
    <p:extLst>
      <p:ext uri="{BB962C8B-B14F-4D97-AF65-F5344CB8AC3E}">
        <p14:creationId xmlns:p14="http://schemas.microsoft.com/office/powerpoint/2010/main" val="376539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A956D0F-F840-901A-8FCC-83072C36A26C}"/>
              </a:ext>
            </a:extLst>
          </p:cNvPr>
          <p:cNvSpPr txBox="1"/>
          <p:nvPr/>
        </p:nvSpPr>
        <p:spPr>
          <a:xfrm>
            <a:off x="21927422" y="6655990"/>
            <a:ext cx="85878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Log Likelihood</a:t>
            </a:r>
          </a:p>
          <a:p>
            <a:r>
              <a:rPr lang="en-US" sz="1000" b="1" dirty="0">
                <a:latin typeface="Arial" panose="020B0604020202020204" pitchFamily="34" charset="0"/>
                <a:cs typeface="Arial" panose="020B0604020202020204" pitchFamily="34" charset="0"/>
              </a:rPr>
              <a:t>Ratio Test</a:t>
            </a:r>
          </a:p>
        </p:txBody>
      </p:sp>
      <p:pic>
        <p:nvPicPr>
          <p:cNvPr id="10" name="Picture 9" descr="A black background with a black square&#10;&#10;Description automatically generated">
            <a:extLst>
              <a:ext uri="{FF2B5EF4-FFF2-40B4-BE49-F238E27FC236}">
                <a16:creationId xmlns:a16="http://schemas.microsoft.com/office/drawing/2014/main" id="{E898F9B1-9FB3-B553-DBD0-11960A42A67E}"/>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0" y="7273772"/>
            <a:ext cx="5591133" cy="9533235"/>
          </a:xfrm>
          <a:prstGeom prst="rect">
            <a:avLst/>
          </a:prstGeom>
        </p:spPr>
      </p:pic>
      <p:pic>
        <p:nvPicPr>
          <p:cNvPr id="11" name="Picture 10" descr="A chart of bacteria&#10;&#10;Description automatically generated">
            <a:extLst>
              <a:ext uri="{FF2B5EF4-FFF2-40B4-BE49-F238E27FC236}">
                <a16:creationId xmlns:a16="http://schemas.microsoft.com/office/drawing/2014/main" id="{3484FA55-902F-52E7-44D1-B62FFD5340D8}"/>
              </a:ext>
            </a:extLst>
          </p:cNvPr>
          <p:cNvPicPr>
            <a:picLocks noChangeAspect="1"/>
          </p:cNvPicPr>
          <p:nvPr/>
        </p:nvPicPr>
        <p:blipFill rotWithShape="1">
          <a:blip r:embed="rId3">
            <a:extLst>
              <a:ext uri="{28A0092B-C50C-407E-A947-70E740481C1C}">
                <a14:useLocalDpi xmlns:a14="http://schemas.microsoft.com/office/drawing/2010/main" val="0"/>
              </a:ext>
            </a:extLst>
          </a:blip>
          <a:srcRect l="6385" r="56148" b="6814"/>
          <a:stretch/>
        </p:blipFill>
        <p:spPr>
          <a:xfrm>
            <a:off x="5591132" y="7209988"/>
            <a:ext cx="2676978" cy="9597019"/>
          </a:xfrm>
          <a:prstGeom prst="rect">
            <a:avLst/>
          </a:prstGeom>
        </p:spPr>
      </p:pic>
      <p:pic>
        <p:nvPicPr>
          <p:cNvPr id="12" name="Picture 11" descr="A black background with a black square&#10;&#10;Description automatically generated">
            <a:extLst>
              <a:ext uri="{FF2B5EF4-FFF2-40B4-BE49-F238E27FC236}">
                <a16:creationId xmlns:a16="http://schemas.microsoft.com/office/drawing/2014/main" id="{DD1BB21F-1D6C-8390-F567-863506B421D7}"/>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5400000">
            <a:off x="13438911" y="-1400127"/>
            <a:ext cx="3503099" cy="13844702"/>
          </a:xfrm>
          <a:prstGeom prst="rect">
            <a:avLst/>
          </a:prstGeom>
        </p:spPr>
      </p:pic>
      <p:pic>
        <p:nvPicPr>
          <p:cNvPr id="5" name="Picture 4" descr="A grid of squares with different colored squares&#10;&#10;Description automatically generated with medium confidence">
            <a:extLst>
              <a:ext uri="{FF2B5EF4-FFF2-40B4-BE49-F238E27FC236}">
                <a16:creationId xmlns:a16="http://schemas.microsoft.com/office/drawing/2014/main" id="{96B050CA-8865-C783-C19A-91724B631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8109" y="7209988"/>
            <a:ext cx="14289494" cy="9526329"/>
          </a:xfrm>
          <a:prstGeom prst="rect">
            <a:avLst/>
          </a:prstGeom>
        </p:spPr>
      </p:pic>
    </p:spTree>
    <p:extLst>
      <p:ext uri="{BB962C8B-B14F-4D97-AF65-F5344CB8AC3E}">
        <p14:creationId xmlns:p14="http://schemas.microsoft.com/office/powerpoint/2010/main" val="371298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860925"/>
            <a:ext cx="5591133" cy="8531225"/>
          </a:xfrm>
          <a:prstGeom prst="rect">
            <a:avLst/>
          </a:prstGeom>
        </p:spPr>
      </p:pic>
      <p:pic>
        <p:nvPicPr>
          <p:cNvPr id="11" name="Picture 10" descr="A graph with blue and red lines&#10;&#10;Description automatically generated">
            <a:extLst>
              <a:ext uri="{FF2B5EF4-FFF2-40B4-BE49-F238E27FC236}">
                <a16:creationId xmlns:a16="http://schemas.microsoft.com/office/drawing/2014/main" id="{DE4DBE62-9EC2-2E15-7BA6-E8C53B37F2D0}"/>
              </a:ext>
            </a:extLst>
          </p:cNvPr>
          <p:cNvPicPr>
            <a:picLocks noChangeAspect="1"/>
          </p:cNvPicPr>
          <p:nvPr/>
        </p:nvPicPr>
        <p:blipFill rotWithShape="1">
          <a:blip r:embed="rId3">
            <a:extLst>
              <a:ext uri="{28A0092B-C50C-407E-A947-70E740481C1C}">
                <a14:useLocalDpi xmlns:a14="http://schemas.microsoft.com/office/drawing/2010/main" val="0"/>
              </a:ext>
            </a:extLst>
          </a:blip>
          <a:srcRect l="2109"/>
          <a:stretch/>
        </p:blipFill>
        <p:spPr>
          <a:xfrm>
            <a:off x="10525317" y="4746625"/>
            <a:ext cx="9325447" cy="9526329"/>
          </a:xfrm>
          <a:prstGeom prst="rect">
            <a:avLst/>
          </a:prstGeom>
        </p:spPr>
      </p:pic>
    </p:spTree>
    <p:extLst>
      <p:ext uri="{BB962C8B-B14F-4D97-AF65-F5344CB8AC3E}">
        <p14:creationId xmlns:p14="http://schemas.microsoft.com/office/powerpoint/2010/main" val="261161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3A2F718-A66E-4189-8620-5A4BBEE2F0B4}"/>
              </a:ext>
            </a:extLst>
          </p:cNvPr>
          <p:cNvCxnSpPr>
            <a:cxnSpLocks/>
          </p:cNvCxnSpPr>
          <p:nvPr/>
        </p:nvCxnSpPr>
        <p:spPr>
          <a:xfrm>
            <a:off x="7959918"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49BBD5-E810-4389-BA32-063685DF8F06}"/>
              </a:ext>
            </a:extLst>
          </p:cNvPr>
          <p:cNvCxnSpPr>
            <a:cxnSpLocks/>
          </p:cNvCxnSpPr>
          <p:nvPr/>
        </p:nvCxnSpPr>
        <p:spPr>
          <a:xfrm>
            <a:off x="7888481" y="2735334"/>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D9D6763-0238-433B-9602-33CB2CE0E639}"/>
              </a:ext>
            </a:extLst>
          </p:cNvPr>
          <p:cNvCxnSpPr>
            <a:cxnSpLocks/>
          </p:cNvCxnSpPr>
          <p:nvPr/>
        </p:nvCxnSpPr>
        <p:spPr>
          <a:xfrm>
            <a:off x="9076582" y="2741288"/>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A707CFF-254F-461B-92AB-7A917A5E8839}"/>
              </a:ext>
            </a:extLst>
          </p:cNvPr>
          <p:cNvCxnSpPr>
            <a:cxnSpLocks/>
          </p:cNvCxnSpPr>
          <p:nvPr/>
        </p:nvCxnSpPr>
        <p:spPr>
          <a:xfrm>
            <a:off x="8466833" y="2665917"/>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FB44C4E-A2FF-4871-8784-8D43416E2DB3}"/>
              </a:ext>
            </a:extLst>
          </p:cNvPr>
          <p:cNvCxnSpPr>
            <a:cxnSpLocks/>
          </p:cNvCxnSpPr>
          <p:nvPr/>
        </p:nvCxnSpPr>
        <p:spPr>
          <a:xfrm>
            <a:off x="9144434" y="2687711"/>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3281870-D040-4021-8AF8-15343475ECB8}"/>
              </a:ext>
            </a:extLst>
          </p:cNvPr>
          <p:cNvCxnSpPr>
            <a:cxnSpLocks/>
          </p:cNvCxnSpPr>
          <p:nvPr/>
        </p:nvCxnSpPr>
        <p:spPr>
          <a:xfrm>
            <a:off x="9537495"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C014116-62F8-4C34-A785-56140C2E9EE6}"/>
              </a:ext>
            </a:extLst>
          </p:cNvPr>
          <p:cNvSpPr txBox="1"/>
          <p:nvPr/>
        </p:nvSpPr>
        <p:spPr>
          <a:xfrm>
            <a:off x="8882137" y="142082"/>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cxnSp>
        <p:nvCxnSpPr>
          <p:cNvPr id="45" name="Straight Connector 44">
            <a:extLst>
              <a:ext uri="{FF2B5EF4-FFF2-40B4-BE49-F238E27FC236}">
                <a16:creationId xmlns:a16="http://schemas.microsoft.com/office/drawing/2014/main" id="{45ED722B-1340-4EE1-8699-8695ED7196BA}"/>
              </a:ext>
            </a:extLst>
          </p:cNvPr>
          <p:cNvCxnSpPr>
            <a:cxnSpLocks/>
          </p:cNvCxnSpPr>
          <p:nvPr/>
        </p:nvCxnSpPr>
        <p:spPr>
          <a:xfrm>
            <a:off x="11244011"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FF567CE-E40F-45AB-B3B1-46DFA15B7C67}"/>
              </a:ext>
            </a:extLst>
          </p:cNvPr>
          <p:cNvCxnSpPr>
            <a:cxnSpLocks/>
          </p:cNvCxnSpPr>
          <p:nvPr/>
        </p:nvCxnSpPr>
        <p:spPr>
          <a:xfrm>
            <a:off x="10783199" y="2768246"/>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3C40777-BC65-4A8B-BFF7-5904860ADF77}"/>
              </a:ext>
            </a:extLst>
          </p:cNvPr>
          <p:cNvCxnSpPr>
            <a:cxnSpLocks/>
          </p:cNvCxnSpPr>
          <p:nvPr/>
        </p:nvCxnSpPr>
        <p:spPr>
          <a:xfrm>
            <a:off x="11985328" y="2758085"/>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9C7F30A-54E9-4D3D-81A5-DBC138EDDDA9}"/>
              </a:ext>
            </a:extLst>
          </p:cNvPr>
          <p:cNvCxnSpPr>
            <a:cxnSpLocks/>
          </p:cNvCxnSpPr>
          <p:nvPr/>
        </p:nvCxnSpPr>
        <p:spPr>
          <a:xfrm>
            <a:off x="10853644" y="2753378"/>
            <a:ext cx="0" cy="425704"/>
          </a:xfrm>
          <a:prstGeom prst="line">
            <a:avLst/>
          </a:prstGeom>
          <a:ln w="762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875C0ED-69F6-4D3C-BB05-7B9AB07949D1}"/>
              </a:ext>
            </a:extLst>
          </p:cNvPr>
          <p:cNvCxnSpPr>
            <a:cxnSpLocks/>
          </p:cNvCxnSpPr>
          <p:nvPr/>
        </p:nvCxnSpPr>
        <p:spPr>
          <a:xfrm>
            <a:off x="12444618" y="2714624"/>
            <a:ext cx="0" cy="509553"/>
          </a:xfrm>
          <a:prstGeom prst="line">
            <a:avLst/>
          </a:prstGeom>
          <a:ln w="762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1ABDE6E-3E74-4BE7-8E35-31D3A3FFAD46}"/>
              </a:ext>
            </a:extLst>
          </p:cNvPr>
          <p:cNvCxnSpPr>
            <a:cxnSpLocks/>
          </p:cNvCxnSpPr>
          <p:nvPr/>
        </p:nvCxnSpPr>
        <p:spPr>
          <a:xfrm>
            <a:off x="12056766"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723EA04C-B49E-4480-97DD-E8A7EC1C6C05}"/>
              </a:ext>
            </a:extLst>
          </p:cNvPr>
          <p:cNvSpPr txBox="1"/>
          <p:nvPr/>
        </p:nvSpPr>
        <p:spPr>
          <a:xfrm>
            <a:off x="9886171"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53" name="TextBox 52">
            <a:extLst>
              <a:ext uri="{FF2B5EF4-FFF2-40B4-BE49-F238E27FC236}">
                <a16:creationId xmlns:a16="http://schemas.microsoft.com/office/drawing/2014/main" id="{67B93257-0C14-44CB-A085-5C9C6458E1D9}"/>
              </a:ext>
            </a:extLst>
          </p:cNvPr>
          <p:cNvSpPr txBox="1"/>
          <p:nvPr/>
        </p:nvSpPr>
        <p:spPr>
          <a:xfrm>
            <a:off x="7478226" y="3499774"/>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Contraction</a:t>
            </a:r>
          </a:p>
        </p:txBody>
      </p:sp>
      <p:sp>
        <p:nvSpPr>
          <p:cNvPr id="54" name="TextBox 53">
            <a:extLst>
              <a:ext uri="{FF2B5EF4-FFF2-40B4-BE49-F238E27FC236}">
                <a16:creationId xmlns:a16="http://schemas.microsoft.com/office/drawing/2014/main" id="{E077384C-040C-4632-AAA3-539A810BE231}"/>
              </a:ext>
            </a:extLst>
          </p:cNvPr>
          <p:cNvSpPr txBox="1"/>
          <p:nvPr/>
        </p:nvSpPr>
        <p:spPr>
          <a:xfrm>
            <a:off x="10693963" y="353882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Expansion</a:t>
            </a:r>
          </a:p>
        </p:txBody>
      </p:sp>
      <p:sp>
        <p:nvSpPr>
          <p:cNvPr id="101" name="TextBox 100">
            <a:extLst>
              <a:ext uri="{FF2B5EF4-FFF2-40B4-BE49-F238E27FC236}">
                <a16:creationId xmlns:a16="http://schemas.microsoft.com/office/drawing/2014/main" id="{F3F6184B-D203-456B-926E-608EB61C676A}"/>
              </a:ext>
            </a:extLst>
          </p:cNvPr>
          <p:cNvSpPr txBox="1"/>
          <p:nvPr/>
        </p:nvSpPr>
        <p:spPr>
          <a:xfrm>
            <a:off x="14684916" y="-16463"/>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cxnSp>
        <p:nvCxnSpPr>
          <p:cNvPr id="103" name="Straight Connector 102">
            <a:extLst>
              <a:ext uri="{FF2B5EF4-FFF2-40B4-BE49-F238E27FC236}">
                <a16:creationId xmlns:a16="http://schemas.microsoft.com/office/drawing/2014/main" id="{6A2C1153-F120-475B-8887-E2B52219B6EE}"/>
              </a:ext>
            </a:extLst>
          </p:cNvPr>
          <p:cNvCxnSpPr>
            <a:cxnSpLocks/>
          </p:cNvCxnSpPr>
          <p:nvPr/>
        </p:nvCxnSpPr>
        <p:spPr>
          <a:xfrm>
            <a:off x="14364389" y="1175761"/>
            <a:ext cx="0" cy="358478"/>
          </a:xfrm>
          <a:prstGeom prst="line">
            <a:avLst/>
          </a:prstGeom>
          <a:ln w="7620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6CBF5051-730C-4F23-9D96-26CB1951FE5E}"/>
              </a:ext>
            </a:extLst>
          </p:cNvPr>
          <p:cNvCxnSpPr>
            <a:cxnSpLocks/>
          </p:cNvCxnSpPr>
          <p:nvPr/>
        </p:nvCxnSpPr>
        <p:spPr>
          <a:xfrm>
            <a:off x="15258866" y="1191711"/>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8CE52714-2B53-497C-8787-9607BC34A8DC}"/>
              </a:ext>
            </a:extLst>
          </p:cNvPr>
          <p:cNvCxnSpPr>
            <a:cxnSpLocks/>
          </p:cNvCxnSpPr>
          <p:nvPr/>
        </p:nvCxnSpPr>
        <p:spPr>
          <a:xfrm>
            <a:off x="13994445" y="1499626"/>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B6D7EEA8-7DBE-40F7-AE16-5297B349EBB6}"/>
              </a:ext>
            </a:extLst>
          </p:cNvPr>
          <p:cNvCxnSpPr>
            <a:cxnSpLocks/>
          </p:cNvCxnSpPr>
          <p:nvPr/>
        </p:nvCxnSpPr>
        <p:spPr>
          <a:xfrm>
            <a:off x="15186214" y="1499629"/>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B214AB43-B2E0-476B-A5A3-E7A2D255A0BC}"/>
              </a:ext>
            </a:extLst>
          </p:cNvPr>
          <p:cNvCxnSpPr>
            <a:cxnSpLocks/>
          </p:cNvCxnSpPr>
          <p:nvPr/>
        </p:nvCxnSpPr>
        <p:spPr>
          <a:xfrm>
            <a:off x="13994445" y="1431105"/>
            <a:ext cx="0" cy="461736"/>
          </a:xfrm>
          <a:prstGeom prst="line">
            <a:avLst/>
          </a:prstGeom>
          <a:ln w="762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9D3C3B63-D185-4F89-AB98-4FE8E3453E6E}"/>
              </a:ext>
            </a:extLst>
          </p:cNvPr>
          <p:cNvCxnSpPr>
            <a:cxnSpLocks/>
          </p:cNvCxnSpPr>
          <p:nvPr/>
        </p:nvCxnSpPr>
        <p:spPr>
          <a:xfrm>
            <a:off x="15625401" y="1428188"/>
            <a:ext cx="0" cy="464651"/>
          </a:xfrm>
          <a:prstGeom prst="line">
            <a:avLst/>
          </a:prstGeom>
          <a:ln w="762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07495E9-5079-4DB3-9D4D-5FECEEDFA5B1}"/>
              </a:ext>
            </a:extLst>
          </p:cNvPr>
          <p:cNvCxnSpPr>
            <a:cxnSpLocks/>
          </p:cNvCxnSpPr>
          <p:nvPr/>
        </p:nvCxnSpPr>
        <p:spPr>
          <a:xfrm>
            <a:off x="13943309" y="1821390"/>
            <a:ext cx="57519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5452664-6E88-4617-A189-C4074B5F53B1}"/>
              </a:ext>
            </a:extLst>
          </p:cNvPr>
          <p:cNvCxnSpPr>
            <a:cxnSpLocks/>
          </p:cNvCxnSpPr>
          <p:nvPr/>
        </p:nvCxnSpPr>
        <p:spPr>
          <a:xfrm>
            <a:off x="15069089" y="1821390"/>
            <a:ext cx="58495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E3F25CD-4053-47FE-BA77-1F7D3AC5ACE9}"/>
              </a:ext>
            </a:extLst>
          </p:cNvPr>
          <p:cNvCxnSpPr>
            <a:cxnSpLocks/>
          </p:cNvCxnSpPr>
          <p:nvPr/>
        </p:nvCxnSpPr>
        <p:spPr>
          <a:xfrm>
            <a:off x="15140530"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6D3A939B-808E-4EA6-813D-162F8AF7A6D7}"/>
              </a:ext>
            </a:extLst>
          </p:cNvPr>
          <p:cNvCxnSpPr>
            <a:cxnSpLocks/>
          </p:cNvCxnSpPr>
          <p:nvPr/>
        </p:nvCxnSpPr>
        <p:spPr>
          <a:xfrm>
            <a:off x="14447558"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C109533E-F3D2-446D-B00A-0327D9C4F958}"/>
              </a:ext>
            </a:extLst>
          </p:cNvPr>
          <p:cNvCxnSpPr>
            <a:cxnSpLocks/>
          </p:cNvCxnSpPr>
          <p:nvPr/>
        </p:nvCxnSpPr>
        <p:spPr>
          <a:xfrm>
            <a:off x="16940535" y="1298661"/>
            <a:ext cx="0" cy="373301"/>
          </a:xfrm>
          <a:prstGeom prst="line">
            <a:avLst/>
          </a:prstGeom>
          <a:ln w="7620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6C7E719F-ABEF-474F-A839-D499288D12F6}"/>
              </a:ext>
            </a:extLst>
          </p:cNvPr>
          <p:cNvCxnSpPr>
            <a:cxnSpLocks/>
          </p:cNvCxnSpPr>
          <p:nvPr/>
        </p:nvCxnSpPr>
        <p:spPr>
          <a:xfrm>
            <a:off x="18082210" y="1291411"/>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69AAF02B-E601-44AB-ACC0-68479D4895B8}"/>
              </a:ext>
            </a:extLst>
          </p:cNvPr>
          <p:cNvCxnSpPr>
            <a:cxnSpLocks/>
          </p:cNvCxnSpPr>
          <p:nvPr/>
        </p:nvCxnSpPr>
        <p:spPr>
          <a:xfrm>
            <a:off x="16868919" y="1605604"/>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40CC835-18CF-4BCA-BEAE-11F58BB7198B}"/>
              </a:ext>
            </a:extLst>
          </p:cNvPr>
          <p:cNvCxnSpPr>
            <a:cxnSpLocks/>
          </p:cNvCxnSpPr>
          <p:nvPr/>
        </p:nvCxnSpPr>
        <p:spPr>
          <a:xfrm>
            <a:off x="17729215" y="1611556"/>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CDD2B6FD-9BE3-4032-865F-428237E2F096}"/>
              </a:ext>
            </a:extLst>
          </p:cNvPr>
          <p:cNvCxnSpPr>
            <a:cxnSpLocks/>
          </p:cNvCxnSpPr>
          <p:nvPr/>
        </p:nvCxnSpPr>
        <p:spPr>
          <a:xfrm>
            <a:off x="17278785" y="1534239"/>
            <a:ext cx="0" cy="4808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3EDFFD5F-E047-4680-BCC8-A2572E5A848D}"/>
              </a:ext>
            </a:extLst>
          </p:cNvPr>
          <p:cNvCxnSpPr>
            <a:cxnSpLocks/>
          </p:cNvCxnSpPr>
          <p:nvPr/>
        </p:nvCxnSpPr>
        <p:spPr>
          <a:xfrm>
            <a:off x="17800656" y="1540118"/>
            <a:ext cx="0" cy="483866"/>
          </a:xfrm>
          <a:prstGeom prst="line">
            <a:avLst/>
          </a:prstGeom>
          <a:ln w="76200"/>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50201BF-1A93-4109-83BC-268485F9AE91}"/>
              </a:ext>
            </a:extLst>
          </p:cNvPr>
          <p:cNvCxnSpPr>
            <a:cxnSpLocks/>
          </p:cNvCxnSpPr>
          <p:nvPr/>
        </p:nvCxnSpPr>
        <p:spPr>
          <a:xfrm>
            <a:off x="16804754" y="2015068"/>
            <a:ext cx="54274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CA8BC7A8-A6F2-44B1-A85D-79517FC8FA3A}"/>
              </a:ext>
            </a:extLst>
          </p:cNvPr>
          <p:cNvCxnSpPr>
            <a:cxnSpLocks/>
          </p:cNvCxnSpPr>
          <p:nvPr/>
        </p:nvCxnSpPr>
        <p:spPr>
          <a:xfrm>
            <a:off x="17727655" y="2023981"/>
            <a:ext cx="55195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A22EF1D3-A050-4A0E-8119-46016E386109}"/>
              </a:ext>
            </a:extLst>
          </p:cNvPr>
          <p:cNvCxnSpPr>
            <a:cxnSpLocks/>
          </p:cNvCxnSpPr>
          <p:nvPr/>
        </p:nvCxnSpPr>
        <p:spPr>
          <a:xfrm>
            <a:off x="18285565" y="1952769"/>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1627F614-247E-4C59-897A-64EAC3554807}"/>
              </a:ext>
            </a:extLst>
          </p:cNvPr>
          <p:cNvCxnSpPr>
            <a:cxnSpLocks/>
          </p:cNvCxnSpPr>
          <p:nvPr/>
        </p:nvCxnSpPr>
        <p:spPr>
          <a:xfrm>
            <a:off x="16872093" y="1974844"/>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7BC66DC-8157-4913-8BB4-6C14832BE6CA}"/>
              </a:ext>
            </a:extLst>
          </p:cNvPr>
          <p:cNvCxnSpPr>
            <a:cxnSpLocks/>
          </p:cNvCxnSpPr>
          <p:nvPr/>
        </p:nvCxnSpPr>
        <p:spPr>
          <a:xfrm>
            <a:off x="13771660" y="3310975"/>
            <a:ext cx="0" cy="360453"/>
          </a:xfrm>
          <a:prstGeom prst="line">
            <a:avLst/>
          </a:prstGeom>
          <a:ln w="7620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5C7FF372-A929-42FF-A805-64587CB3291E}"/>
              </a:ext>
            </a:extLst>
          </p:cNvPr>
          <p:cNvCxnSpPr>
            <a:cxnSpLocks/>
          </p:cNvCxnSpPr>
          <p:nvPr/>
        </p:nvCxnSpPr>
        <p:spPr>
          <a:xfrm>
            <a:off x="15905939" y="3261724"/>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7AE0E35D-E49D-4F48-B255-3F44A2D00EC6}"/>
              </a:ext>
            </a:extLst>
          </p:cNvPr>
          <p:cNvCxnSpPr>
            <a:cxnSpLocks/>
          </p:cNvCxnSpPr>
          <p:nvPr/>
        </p:nvCxnSpPr>
        <p:spPr>
          <a:xfrm>
            <a:off x="13700711" y="3609140"/>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0C74101-BC44-41E5-AA56-FBF0B7DC81AF}"/>
              </a:ext>
            </a:extLst>
          </p:cNvPr>
          <p:cNvCxnSpPr>
            <a:cxnSpLocks/>
          </p:cNvCxnSpPr>
          <p:nvPr/>
        </p:nvCxnSpPr>
        <p:spPr>
          <a:xfrm>
            <a:off x="15525293" y="3570743"/>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33B5BC68-8212-44A4-A832-22E82F98AF65}"/>
              </a:ext>
            </a:extLst>
          </p:cNvPr>
          <p:cNvCxnSpPr>
            <a:cxnSpLocks/>
          </p:cNvCxnSpPr>
          <p:nvPr/>
        </p:nvCxnSpPr>
        <p:spPr>
          <a:xfrm>
            <a:off x="14073318" y="3566277"/>
            <a:ext cx="0" cy="393998"/>
          </a:xfrm>
          <a:prstGeom prst="line">
            <a:avLst/>
          </a:prstGeom>
          <a:ln w="762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4CD033CA-A63C-4B19-8674-E4B08706E2F4}"/>
              </a:ext>
            </a:extLst>
          </p:cNvPr>
          <p:cNvCxnSpPr>
            <a:cxnSpLocks/>
          </p:cNvCxnSpPr>
          <p:nvPr/>
        </p:nvCxnSpPr>
        <p:spPr>
          <a:xfrm>
            <a:off x="15598195" y="3501996"/>
            <a:ext cx="0" cy="467209"/>
          </a:xfrm>
          <a:prstGeom prst="line">
            <a:avLst/>
          </a:prstGeom>
          <a:ln w="76200"/>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7BFEAA5-9521-4846-A25B-728E54417854}"/>
              </a:ext>
            </a:extLst>
          </p:cNvPr>
          <p:cNvCxnSpPr>
            <a:cxnSpLocks/>
          </p:cNvCxnSpPr>
          <p:nvPr/>
        </p:nvCxnSpPr>
        <p:spPr>
          <a:xfrm>
            <a:off x="14003048" y="3896506"/>
            <a:ext cx="5826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DF21742-64F2-4668-8C32-D79A21755934}"/>
              </a:ext>
            </a:extLst>
          </p:cNvPr>
          <p:cNvCxnSpPr>
            <a:cxnSpLocks/>
          </p:cNvCxnSpPr>
          <p:nvPr/>
        </p:nvCxnSpPr>
        <p:spPr>
          <a:xfrm>
            <a:off x="15071862" y="3900496"/>
            <a:ext cx="59248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9B39C73-FC31-4EB5-8A61-CA2CF427BB08}"/>
              </a:ext>
            </a:extLst>
          </p:cNvPr>
          <p:cNvCxnSpPr>
            <a:cxnSpLocks/>
          </p:cNvCxnSpPr>
          <p:nvPr/>
        </p:nvCxnSpPr>
        <p:spPr>
          <a:xfrm>
            <a:off x="15147250" y="3868870"/>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1A3914D4-79FB-4D4A-B711-6188791105F7}"/>
              </a:ext>
            </a:extLst>
          </p:cNvPr>
          <p:cNvCxnSpPr>
            <a:cxnSpLocks/>
          </p:cNvCxnSpPr>
          <p:nvPr/>
        </p:nvCxnSpPr>
        <p:spPr>
          <a:xfrm>
            <a:off x="14514034" y="3875725"/>
            <a:ext cx="0" cy="372468"/>
          </a:xfrm>
          <a:prstGeom prst="line">
            <a:avLst/>
          </a:prstGeom>
          <a:ln w="76200"/>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CE9A485A-DD2D-69C2-405D-9617D8411583}"/>
              </a:ext>
            </a:extLst>
          </p:cNvPr>
          <p:cNvGrpSpPr/>
          <p:nvPr/>
        </p:nvGrpSpPr>
        <p:grpSpPr>
          <a:xfrm>
            <a:off x="16429653" y="3317176"/>
            <a:ext cx="2105121" cy="982883"/>
            <a:chOff x="9902941" y="2803914"/>
            <a:chExt cx="1122731" cy="524204"/>
          </a:xfrm>
        </p:grpSpPr>
        <p:cxnSp>
          <p:nvCxnSpPr>
            <p:cNvPr id="136" name="Straight Connector 135">
              <a:extLst>
                <a:ext uri="{FF2B5EF4-FFF2-40B4-BE49-F238E27FC236}">
                  <a16:creationId xmlns:a16="http://schemas.microsoft.com/office/drawing/2014/main" id="{ABF0C531-0135-42FA-93C3-21BC8BBCBBF0}"/>
                </a:ext>
              </a:extLst>
            </p:cNvPr>
            <p:cNvCxnSpPr>
              <a:cxnSpLocks/>
            </p:cNvCxnSpPr>
            <p:nvPr/>
          </p:nvCxnSpPr>
          <p:spPr>
            <a:xfrm>
              <a:off x="10351844" y="2803914"/>
              <a:ext cx="0" cy="195104"/>
            </a:xfrm>
            <a:prstGeom prst="line">
              <a:avLst/>
            </a:prstGeom>
            <a:ln w="7620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9CF24AB2-D752-431A-A7E4-CFE3436F152A}"/>
                </a:ext>
              </a:extLst>
            </p:cNvPr>
            <p:cNvCxnSpPr>
              <a:cxnSpLocks/>
            </p:cNvCxnSpPr>
            <p:nvPr/>
          </p:nvCxnSpPr>
          <p:spPr>
            <a:xfrm>
              <a:off x="10541856" y="2808823"/>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67148F2D-4677-42E8-803E-4E7AF8E56A54}"/>
                </a:ext>
              </a:extLst>
            </p:cNvPr>
            <p:cNvCxnSpPr>
              <a:cxnSpLocks/>
            </p:cNvCxnSpPr>
            <p:nvPr/>
          </p:nvCxnSpPr>
          <p:spPr>
            <a:xfrm>
              <a:off x="10146834" y="2976829"/>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8CD6DF45-7B79-457B-92C6-889435671C7E}"/>
                </a:ext>
              </a:extLst>
            </p:cNvPr>
            <p:cNvCxnSpPr>
              <a:cxnSpLocks/>
            </p:cNvCxnSpPr>
            <p:nvPr/>
          </p:nvCxnSpPr>
          <p:spPr>
            <a:xfrm>
              <a:off x="10503791" y="2977090"/>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CE84C0D0-662B-4F40-8848-9A28F183812B}"/>
                </a:ext>
              </a:extLst>
            </p:cNvPr>
            <p:cNvCxnSpPr>
              <a:cxnSpLocks/>
            </p:cNvCxnSpPr>
            <p:nvPr/>
          </p:nvCxnSpPr>
          <p:spPr>
            <a:xfrm>
              <a:off x="10184938" y="2940279"/>
              <a:ext cx="0" cy="251302"/>
            </a:xfrm>
            <a:prstGeom prst="line">
              <a:avLst/>
            </a:prstGeom>
            <a:ln w="76200"/>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271F3721-EB2B-40E3-84CB-BD22C0A90E7F}"/>
                </a:ext>
              </a:extLst>
            </p:cNvPr>
            <p:cNvCxnSpPr>
              <a:cxnSpLocks/>
            </p:cNvCxnSpPr>
            <p:nvPr/>
          </p:nvCxnSpPr>
          <p:spPr>
            <a:xfrm>
              <a:off x="10725601" y="2939149"/>
              <a:ext cx="0" cy="252889"/>
            </a:xfrm>
            <a:prstGeom prst="line">
              <a:avLst/>
            </a:prstGeom>
            <a:ln w="762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131EC088-4D6F-4542-B1C2-9604D2C0B349}"/>
                </a:ext>
              </a:extLst>
            </p:cNvPr>
            <p:cNvCxnSpPr>
              <a:cxnSpLocks/>
            </p:cNvCxnSpPr>
            <p:nvPr/>
          </p:nvCxnSpPr>
          <p:spPr>
            <a:xfrm>
              <a:off x="9902941" y="3155055"/>
              <a:ext cx="31545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6152F9E0-C3E5-45C3-9587-21207C57557A}"/>
                </a:ext>
              </a:extLst>
            </p:cNvPr>
            <p:cNvCxnSpPr>
              <a:cxnSpLocks/>
            </p:cNvCxnSpPr>
            <p:nvPr/>
          </p:nvCxnSpPr>
          <p:spPr>
            <a:xfrm>
              <a:off x="10704868" y="3157111"/>
              <a:ext cx="3208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6919CA0E-2B7A-478C-B4DF-F6E45D86B352}"/>
                </a:ext>
              </a:extLst>
            </p:cNvPr>
            <p:cNvCxnSpPr>
              <a:cxnSpLocks/>
            </p:cNvCxnSpPr>
            <p:nvPr/>
          </p:nvCxnSpPr>
          <p:spPr>
            <a:xfrm>
              <a:off x="10986107" y="3126510"/>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5655991-3D88-4946-BE15-3A5FAAEA3F16}"/>
                </a:ext>
              </a:extLst>
            </p:cNvPr>
            <p:cNvCxnSpPr>
              <a:cxnSpLocks/>
            </p:cNvCxnSpPr>
            <p:nvPr/>
          </p:nvCxnSpPr>
          <p:spPr>
            <a:xfrm>
              <a:off x="9917230" y="3116390"/>
              <a:ext cx="0" cy="201608"/>
            </a:xfrm>
            <a:prstGeom prst="line">
              <a:avLst/>
            </a:prstGeom>
            <a:ln w="76200"/>
          </p:spPr>
          <p:style>
            <a:lnRef idx="1">
              <a:schemeClr val="dk1"/>
            </a:lnRef>
            <a:fillRef idx="0">
              <a:schemeClr val="dk1"/>
            </a:fillRef>
            <a:effectRef idx="0">
              <a:schemeClr val="dk1"/>
            </a:effectRef>
            <a:fontRef idx="minor">
              <a:schemeClr val="tx1"/>
            </a:fontRef>
          </p:style>
        </p:cxnSp>
      </p:grpSp>
      <p:sp>
        <p:nvSpPr>
          <p:cNvPr id="146" name="TextBox 145">
            <a:extLst>
              <a:ext uri="{FF2B5EF4-FFF2-40B4-BE49-F238E27FC236}">
                <a16:creationId xmlns:a16="http://schemas.microsoft.com/office/drawing/2014/main" id="{EBE7845E-76DC-4E0A-B084-C363DFC42E17}"/>
              </a:ext>
            </a:extLst>
          </p:cNvPr>
          <p:cNvSpPr txBox="1"/>
          <p:nvPr/>
        </p:nvSpPr>
        <p:spPr>
          <a:xfrm>
            <a:off x="13994446" y="4437486"/>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47" name="TextBox 146">
            <a:extLst>
              <a:ext uri="{FF2B5EF4-FFF2-40B4-BE49-F238E27FC236}">
                <a16:creationId xmlns:a16="http://schemas.microsoft.com/office/drawing/2014/main" id="{14F9F669-9B79-4BF1-AC8A-0E29C5538F70}"/>
              </a:ext>
            </a:extLst>
          </p:cNvPr>
          <p:cNvSpPr txBox="1"/>
          <p:nvPr/>
        </p:nvSpPr>
        <p:spPr>
          <a:xfrm>
            <a:off x="8090616" y="4409468"/>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52" name="TextBox 151">
            <a:extLst>
              <a:ext uri="{FF2B5EF4-FFF2-40B4-BE49-F238E27FC236}">
                <a16:creationId xmlns:a16="http://schemas.microsoft.com/office/drawing/2014/main" id="{8E999725-2F86-46C9-83E9-B2CE282556BF}"/>
              </a:ext>
            </a:extLst>
          </p:cNvPr>
          <p:cNvSpPr txBox="1"/>
          <p:nvPr/>
        </p:nvSpPr>
        <p:spPr>
          <a:xfrm>
            <a:off x="15785003" y="2437772"/>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cxnSp>
        <p:nvCxnSpPr>
          <p:cNvPr id="4" name="Straight Connector 3">
            <a:extLst>
              <a:ext uri="{FF2B5EF4-FFF2-40B4-BE49-F238E27FC236}">
                <a16:creationId xmlns:a16="http://schemas.microsoft.com/office/drawing/2014/main" id="{9F84B0B4-3C9D-FEB6-9D85-1732B0E5AD52}"/>
              </a:ext>
            </a:extLst>
          </p:cNvPr>
          <p:cNvCxnSpPr>
            <a:cxnSpLocks/>
          </p:cNvCxnSpPr>
          <p:nvPr/>
        </p:nvCxnSpPr>
        <p:spPr>
          <a:xfrm>
            <a:off x="4955614" y="1401835"/>
            <a:ext cx="0" cy="1632438"/>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2BA11BF-70BC-0E75-4117-E407FA62110D}"/>
              </a:ext>
            </a:extLst>
          </p:cNvPr>
          <p:cNvCxnSpPr>
            <a:cxnSpLocks/>
          </p:cNvCxnSpPr>
          <p:nvPr/>
        </p:nvCxnSpPr>
        <p:spPr>
          <a:xfrm>
            <a:off x="6390318" y="1426030"/>
            <a:ext cx="0" cy="1608243"/>
          </a:xfrm>
          <a:prstGeom prst="line">
            <a:avLst/>
          </a:prstGeom>
          <a:ln w="762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A48ADE-F577-27AD-1B7E-CF549FCD2D09}"/>
              </a:ext>
            </a:extLst>
          </p:cNvPr>
          <p:cNvSpPr txBox="1"/>
          <p:nvPr/>
        </p:nvSpPr>
        <p:spPr>
          <a:xfrm>
            <a:off x="4244669" y="21920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30" name="TextBox 29">
            <a:extLst>
              <a:ext uri="{FF2B5EF4-FFF2-40B4-BE49-F238E27FC236}">
                <a16:creationId xmlns:a16="http://schemas.microsoft.com/office/drawing/2014/main" id="{F354C963-2232-7F9B-16E5-84C01783A459}"/>
              </a:ext>
            </a:extLst>
          </p:cNvPr>
          <p:cNvSpPr txBox="1"/>
          <p:nvPr/>
        </p:nvSpPr>
        <p:spPr>
          <a:xfrm>
            <a:off x="4082129" y="3034272"/>
            <a:ext cx="3554530" cy="1015663"/>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Demographic</a:t>
            </a:r>
          </a:p>
          <a:p>
            <a:r>
              <a:rPr lang="en-US" sz="3000" dirty="0">
                <a:latin typeface="Arial" panose="020B0604020202020204" pitchFamily="34" charset="0"/>
                <a:ea typeface="Yu Gothic" panose="020B0400000000000000" pitchFamily="34" charset="-128"/>
                <a:cs typeface="Arial" panose="020B0604020202020204" pitchFamily="34" charset="0"/>
              </a:rPr>
              <a:t> Equilibrium</a:t>
            </a:r>
          </a:p>
        </p:txBody>
      </p:sp>
      <p:sp>
        <p:nvSpPr>
          <p:cNvPr id="32" name="TextBox 31">
            <a:extLst>
              <a:ext uri="{FF2B5EF4-FFF2-40B4-BE49-F238E27FC236}">
                <a16:creationId xmlns:a16="http://schemas.microsoft.com/office/drawing/2014/main" id="{B385F478-C06D-6E2D-3F5B-FD14F152EC92}"/>
              </a:ext>
            </a:extLst>
          </p:cNvPr>
          <p:cNvSpPr txBox="1"/>
          <p:nvPr/>
        </p:nvSpPr>
        <p:spPr>
          <a:xfrm>
            <a:off x="4244669" y="4496029"/>
            <a:ext cx="3013383" cy="147732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3" name="TextBox 2">
            <a:extLst>
              <a:ext uri="{FF2B5EF4-FFF2-40B4-BE49-F238E27FC236}">
                <a16:creationId xmlns:a16="http://schemas.microsoft.com/office/drawing/2014/main" id="{E045C57F-5BD5-0644-1B90-BFE7968076DB}"/>
              </a:ext>
            </a:extLst>
          </p:cNvPr>
          <p:cNvSpPr txBox="1"/>
          <p:nvPr/>
        </p:nvSpPr>
        <p:spPr>
          <a:xfrm>
            <a:off x="6890332"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7" name="TextBox 6">
            <a:extLst>
              <a:ext uri="{FF2B5EF4-FFF2-40B4-BE49-F238E27FC236}">
                <a16:creationId xmlns:a16="http://schemas.microsoft.com/office/drawing/2014/main" id="{42A7C350-228F-9D53-608A-54A72F667D97}"/>
              </a:ext>
            </a:extLst>
          </p:cNvPr>
          <p:cNvSpPr txBox="1"/>
          <p:nvPr/>
        </p:nvSpPr>
        <p:spPr>
          <a:xfrm>
            <a:off x="8400483" y="6593948"/>
            <a:ext cx="211378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8C722F3E-5A81-F83D-A2D0-F3FE4498A087}"/>
              </a:ext>
            </a:extLst>
          </p:cNvPr>
          <p:cNvSpPr txBox="1"/>
          <p:nvPr/>
        </p:nvSpPr>
        <p:spPr>
          <a:xfrm>
            <a:off x="14047947" y="6593948"/>
            <a:ext cx="241924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49070547-F918-1850-EC8E-2FB91CC33BDB}"/>
              </a:ext>
            </a:extLst>
          </p:cNvPr>
          <p:cNvSpPr txBox="1"/>
          <p:nvPr/>
        </p:nvSpPr>
        <p:spPr>
          <a:xfrm>
            <a:off x="13442237" y="10721138"/>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1" name="TextBox 10">
            <a:extLst>
              <a:ext uri="{FF2B5EF4-FFF2-40B4-BE49-F238E27FC236}">
                <a16:creationId xmlns:a16="http://schemas.microsoft.com/office/drawing/2014/main" id="{2F0E0D1F-DEB5-26BD-7B26-A8F3D787F453}"/>
              </a:ext>
            </a:extLst>
          </p:cNvPr>
          <p:cNvSpPr txBox="1"/>
          <p:nvPr/>
        </p:nvSpPr>
        <p:spPr>
          <a:xfrm>
            <a:off x="7398957" y="10721139"/>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2" name="TextBox 11">
            <a:extLst>
              <a:ext uri="{FF2B5EF4-FFF2-40B4-BE49-F238E27FC236}">
                <a16:creationId xmlns:a16="http://schemas.microsoft.com/office/drawing/2014/main" id="{FB5BC787-3A71-1B3B-3EB9-7435773DC85B}"/>
              </a:ext>
            </a:extLst>
          </p:cNvPr>
          <p:cNvSpPr txBox="1"/>
          <p:nvPr/>
        </p:nvSpPr>
        <p:spPr>
          <a:xfrm>
            <a:off x="4355464" y="6598954"/>
            <a:ext cx="214353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5" name="TextBox 14">
            <a:extLst>
              <a:ext uri="{FF2B5EF4-FFF2-40B4-BE49-F238E27FC236}">
                <a16:creationId xmlns:a16="http://schemas.microsoft.com/office/drawing/2014/main" id="{DE082176-ED21-6073-9D68-22A672D0F146}"/>
              </a:ext>
            </a:extLst>
          </p:cNvPr>
          <p:cNvSpPr txBox="1"/>
          <p:nvPr/>
        </p:nvSpPr>
        <p:spPr>
          <a:xfrm>
            <a:off x="3540379" y="10721139"/>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6" name="Rectangle 15">
            <a:extLst>
              <a:ext uri="{FF2B5EF4-FFF2-40B4-BE49-F238E27FC236}">
                <a16:creationId xmlns:a16="http://schemas.microsoft.com/office/drawing/2014/main" id="{95CBBC51-1E06-1BD4-5B27-D49143307DE7}"/>
              </a:ext>
            </a:extLst>
          </p:cNvPr>
          <p:cNvSpPr/>
          <p:nvPr/>
        </p:nvSpPr>
        <p:spPr>
          <a:xfrm>
            <a:off x="4748847" y="7194842"/>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FBFC052-67B7-8EA2-F913-830D859772EF}"/>
              </a:ext>
            </a:extLst>
          </p:cNvPr>
          <p:cNvSpPr/>
          <p:nvPr/>
        </p:nvSpPr>
        <p:spPr>
          <a:xfrm>
            <a:off x="7828812" y="7194841"/>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27A903-6AD3-C72D-56E3-10EBCA00BB49}"/>
              </a:ext>
            </a:extLst>
          </p:cNvPr>
          <p:cNvSpPr/>
          <p:nvPr/>
        </p:nvSpPr>
        <p:spPr>
          <a:xfrm>
            <a:off x="8150326" y="8591067"/>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15A4A04-C334-A4B4-E2E0-06A11DC5AF72}"/>
              </a:ext>
            </a:extLst>
          </p:cNvPr>
          <p:cNvSpPr/>
          <p:nvPr/>
        </p:nvSpPr>
        <p:spPr>
          <a:xfrm>
            <a:off x="9805384" y="7194841"/>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D4E31C2-6B0F-D9A6-E040-33550559FE84}"/>
              </a:ext>
            </a:extLst>
          </p:cNvPr>
          <p:cNvSpPr/>
          <p:nvPr/>
        </p:nvSpPr>
        <p:spPr>
          <a:xfrm>
            <a:off x="9198221" y="10211062"/>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EDE75659-14FB-EFFF-4E31-10B42FA7B532}"/>
              </a:ext>
            </a:extLst>
          </p:cNvPr>
          <p:cNvSpPr/>
          <p:nvPr/>
        </p:nvSpPr>
        <p:spPr>
          <a:xfrm>
            <a:off x="14022506" y="7194842"/>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4F232189-43A3-FFBA-81B1-79A45A9C78B5}"/>
              </a:ext>
            </a:extLst>
          </p:cNvPr>
          <p:cNvSpPr/>
          <p:nvPr/>
        </p:nvSpPr>
        <p:spPr>
          <a:xfrm>
            <a:off x="13672357" y="8247979"/>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CCAA74E9-4C19-79BF-D893-BDFC72742ED2}"/>
              </a:ext>
            </a:extLst>
          </p:cNvPr>
          <p:cNvSpPr/>
          <p:nvPr/>
        </p:nvSpPr>
        <p:spPr>
          <a:xfrm>
            <a:off x="13859902" y="9262886"/>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38694E05-0156-AC2F-0348-690113E1F0CC}"/>
              </a:ext>
            </a:extLst>
          </p:cNvPr>
          <p:cNvSpPr/>
          <p:nvPr/>
        </p:nvSpPr>
        <p:spPr>
          <a:xfrm>
            <a:off x="15507110" y="7194841"/>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6EC8D27-ABF2-95D3-7ABC-229A19F380F5}"/>
              </a:ext>
            </a:extLst>
          </p:cNvPr>
          <p:cNvSpPr/>
          <p:nvPr/>
        </p:nvSpPr>
        <p:spPr>
          <a:xfrm>
            <a:off x="15818066" y="7776838"/>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F7F3BD0-06EB-F7B6-81B6-9CFC9168A7FA}"/>
              </a:ext>
            </a:extLst>
          </p:cNvPr>
          <p:cNvSpPr/>
          <p:nvPr/>
        </p:nvSpPr>
        <p:spPr>
          <a:xfrm>
            <a:off x="16105325" y="8318207"/>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47E03BEC-11C2-7FB7-8B33-56E723DAA076}"/>
              </a:ext>
            </a:extLst>
          </p:cNvPr>
          <p:cNvSpPr/>
          <p:nvPr/>
        </p:nvSpPr>
        <p:spPr>
          <a:xfrm>
            <a:off x="18323672" y="7194841"/>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E175610C-D1A9-C7A3-7767-50592B7668B2}"/>
              </a:ext>
            </a:extLst>
          </p:cNvPr>
          <p:cNvSpPr/>
          <p:nvPr/>
        </p:nvSpPr>
        <p:spPr>
          <a:xfrm>
            <a:off x="17994380" y="9487637"/>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2E6DCBCD-9768-501A-BC4C-5CFDE952E098}"/>
              </a:ext>
            </a:extLst>
          </p:cNvPr>
          <p:cNvSpPr/>
          <p:nvPr/>
        </p:nvSpPr>
        <p:spPr>
          <a:xfrm>
            <a:off x="17675832" y="10049147"/>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0337B92-9DEA-48C8-9F57-2873519F3AE0}"/>
              </a:ext>
            </a:extLst>
          </p:cNvPr>
          <p:cNvSpPr/>
          <p:nvPr/>
        </p:nvSpPr>
        <p:spPr>
          <a:xfrm>
            <a:off x="12305389" y="7194841"/>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19AB895E-D289-4E1D-FB9F-C2522095F495}"/>
              </a:ext>
            </a:extLst>
          </p:cNvPr>
          <p:cNvSpPr/>
          <p:nvPr/>
        </p:nvSpPr>
        <p:spPr>
          <a:xfrm>
            <a:off x="12077609" y="10334000"/>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B6D968B0-7DB5-0E1A-CA45-FB854A78A01C}"/>
              </a:ext>
            </a:extLst>
          </p:cNvPr>
          <p:cNvSpPr/>
          <p:nvPr/>
        </p:nvSpPr>
        <p:spPr>
          <a:xfrm>
            <a:off x="12503419" y="9019639"/>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CCFA3FF0-7E0F-E42D-96A2-7F750919077D}"/>
              </a:ext>
            </a:extLst>
          </p:cNvPr>
          <p:cNvCxnSpPr/>
          <p:nvPr/>
        </p:nvCxnSpPr>
        <p:spPr>
          <a:xfrm>
            <a:off x="3336558" y="719484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8FA0E1B-821C-32CB-D60C-F1DF47115BBD}"/>
              </a:ext>
            </a:extLst>
          </p:cNvPr>
          <p:cNvSpPr txBox="1"/>
          <p:nvPr/>
        </p:nvSpPr>
        <p:spPr>
          <a:xfrm rot="16200000">
            <a:off x="2326370" y="8622057"/>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cxnSp>
        <p:nvCxnSpPr>
          <p:cNvPr id="55" name="Straight Arrow Connector 54">
            <a:extLst>
              <a:ext uri="{FF2B5EF4-FFF2-40B4-BE49-F238E27FC236}">
                <a16:creationId xmlns:a16="http://schemas.microsoft.com/office/drawing/2014/main" id="{07658C28-BCAB-2213-EB31-D738D3DBA473}"/>
              </a:ext>
            </a:extLst>
          </p:cNvPr>
          <p:cNvCxnSpPr>
            <a:cxnSpLocks/>
          </p:cNvCxnSpPr>
          <p:nvPr/>
        </p:nvCxnSpPr>
        <p:spPr>
          <a:xfrm>
            <a:off x="4355464" y="21187414"/>
            <a:ext cx="149407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E0379EF-B99B-A0E7-2B25-7CE7974E7DE2}"/>
              </a:ext>
            </a:extLst>
          </p:cNvPr>
          <p:cNvSpPr txBox="1"/>
          <p:nvPr/>
        </p:nvSpPr>
        <p:spPr>
          <a:xfrm>
            <a:off x="8246150" y="1470461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4357793" y="1472351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3946977" y="1555028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7760822" y="1555028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4204061" y="1470961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902244" y="1555028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5110712" y="1696470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190677" y="1696470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8512191" y="1836093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167249" y="1696470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9560086" y="1998092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5023904" y="1696470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4673754" y="1801784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4861300" y="1903275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6226162" y="1696470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6537118" y="1754670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6824378" y="1808807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8566475" y="1696470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8237182" y="1925750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7918635" y="1981901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3306786" y="1696470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3079006" y="2010386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3504816" y="1878950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3698423" y="1696470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2688235" y="1839192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9461301" y="20495141"/>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3342096" y="1393731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7673854" y="1393731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3897451" y="1394281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548783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933950"/>
            <a:ext cx="5591133" cy="8934450"/>
          </a:xfrm>
          <a:prstGeom prst="rect">
            <a:avLst/>
          </a:prstGeom>
        </p:spPr>
      </p:pic>
      <p:pic>
        <p:nvPicPr>
          <p:cNvPr id="5" name="Picture 4" descr="A chart with text and numbers&#10;&#10;Description automatically generated with medium confidence">
            <a:extLst>
              <a:ext uri="{FF2B5EF4-FFF2-40B4-BE49-F238E27FC236}">
                <a16:creationId xmlns:a16="http://schemas.microsoft.com/office/drawing/2014/main" id="{A6C5AF9B-FF2A-339D-45B8-CE1198870358}"/>
              </a:ext>
            </a:extLst>
          </p:cNvPr>
          <p:cNvPicPr>
            <a:picLocks noChangeAspect="1"/>
          </p:cNvPicPr>
          <p:nvPr/>
        </p:nvPicPr>
        <p:blipFill rotWithShape="1">
          <a:blip r:embed="rId3">
            <a:extLst>
              <a:ext uri="{28A0092B-C50C-407E-A947-70E740481C1C}">
                <a14:useLocalDpi xmlns:a14="http://schemas.microsoft.com/office/drawing/2010/main" val="0"/>
              </a:ext>
            </a:extLst>
          </a:blip>
          <a:srcRect l="2898"/>
          <a:stretch/>
        </p:blipFill>
        <p:spPr>
          <a:xfrm>
            <a:off x="10525317" y="4857750"/>
            <a:ext cx="9250296" cy="9526329"/>
          </a:xfrm>
          <a:prstGeom prst="rect">
            <a:avLst/>
          </a:prstGeom>
        </p:spPr>
      </p:pic>
    </p:spTree>
    <p:extLst>
      <p:ext uri="{BB962C8B-B14F-4D97-AF65-F5344CB8AC3E}">
        <p14:creationId xmlns:p14="http://schemas.microsoft.com/office/powerpoint/2010/main" val="2893417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graph&#10;&#10;Description automatically generated">
            <a:extLst>
              <a:ext uri="{FF2B5EF4-FFF2-40B4-BE49-F238E27FC236}">
                <a16:creationId xmlns:a16="http://schemas.microsoft.com/office/drawing/2014/main" id="{4AF9EB9C-3EE1-2A91-3AC7-511ADCC6A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670" y="2379987"/>
            <a:ext cx="19052659" cy="18100026"/>
          </a:xfrm>
          <a:prstGeom prst="rect">
            <a:avLst/>
          </a:prstGeom>
        </p:spPr>
      </p:pic>
      <p:pic>
        <p:nvPicPr>
          <p:cNvPr id="14" name="Picture 13" descr="A black background with a black square&#10;&#10;Description automatically generated">
            <a:extLst>
              <a:ext uri="{FF2B5EF4-FFF2-40B4-BE49-F238E27FC236}">
                <a16:creationId xmlns:a16="http://schemas.microsoft.com/office/drawing/2014/main" id="{7D397709-39BB-CDDA-CBC2-13B1E06BDBDD}"/>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1903670" y="9506857"/>
            <a:ext cx="4961587" cy="9974605"/>
          </a:xfrm>
          <a:prstGeom prst="rect">
            <a:avLst/>
          </a:prstGeom>
        </p:spPr>
      </p:pic>
      <p:pic>
        <p:nvPicPr>
          <p:cNvPr id="16" name="Picture 15" descr="A screen shot of a chart&#10;&#10;Description automatically generated">
            <a:extLst>
              <a:ext uri="{FF2B5EF4-FFF2-40B4-BE49-F238E27FC236}">
                <a16:creationId xmlns:a16="http://schemas.microsoft.com/office/drawing/2014/main" id="{A8CF3A43-D797-28AA-C369-460C438598FA}"/>
              </a:ext>
            </a:extLst>
          </p:cNvPr>
          <p:cNvPicPr>
            <a:picLocks noChangeAspect="1"/>
          </p:cNvPicPr>
          <p:nvPr/>
        </p:nvPicPr>
        <p:blipFill rotWithShape="1">
          <a:blip r:embed="rId4">
            <a:extLst>
              <a:ext uri="{28A0092B-C50C-407E-A947-70E740481C1C}">
                <a14:useLocalDpi xmlns:a14="http://schemas.microsoft.com/office/drawing/2010/main" val="0"/>
              </a:ext>
            </a:extLst>
          </a:blip>
          <a:srcRect l="3766" r="46209"/>
          <a:stretch/>
        </p:blipFill>
        <p:spPr>
          <a:xfrm>
            <a:off x="6865257" y="9455785"/>
            <a:ext cx="2801257" cy="10965815"/>
          </a:xfrm>
          <a:prstGeom prst="rect">
            <a:avLst/>
          </a:prstGeom>
        </p:spPr>
      </p:pic>
      <p:sp>
        <p:nvSpPr>
          <p:cNvPr id="27" name="TextBox 26">
            <a:extLst>
              <a:ext uri="{FF2B5EF4-FFF2-40B4-BE49-F238E27FC236}">
                <a16:creationId xmlns:a16="http://schemas.microsoft.com/office/drawing/2014/main" id="{30C1E999-2148-CA7F-91A6-D8182AEE3997}"/>
              </a:ext>
            </a:extLst>
          </p:cNvPr>
          <p:cNvSpPr txBox="1"/>
          <p:nvPr/>
        </p:nvSpPr>
        <p:spPr>
          <a:xfrm>
            <a:off x="1903670" y="20089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28" name="TextBox 27">
            <a:extLst>
              <a:ext uri="{FF2B5EF4-FFF2-40B4-BE49-F238E27FC236}">
                <a16:creationId xmlns:a16="http://schemas.microsoft.com/office/drawing/2014/main" id="{70A1ACF4-3F6E-F703-F8B5-A408D687D633}"/>
              </a:ext>
            </a:extLst>
          </p:cNvPr>
          <p:cNvSpPr txBox="1"/>
          <p:nvPr/>
        </p:nvSpPr>
        <p:spPr>
          <a:xfrm>
            <a:off x="1903670"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29" name="TextBox 28">
            <a:extLst>
              <a:ext uri="{FF2B5EF4-FFF2-40B4-BE49-F238E27FC236}">
                <a16:creationId xmlns:a16="http://schemas.microsoft.com/office/drawing/2014/main" id="{158A0881-D6A5-BDF5-C935-3605B046D560}"/>
              </a:ext>
            </a:extLst>
          </p:cNvPr>
          <p:cNvSpPr txBox="1"/>
          <p:nvPr/>
        </p:nvSpPr>
        <p:spPr>
          <a:xfrm>
            <a:off x="5956332"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30" name="TextBox 29">
            <a:extLst>
              <a:ext uri="{FF2B5EF4-FFF2-40B4-BE49-F238E27FC236}">
                <a16:creationId xmlns:a16="http://schemas.microsoft.com/office/drawing/2014/main" id="{70A009CF-F80D-EF92-49EA-28B6EADC84FD}"/>
              </a:ext>
            </a:extLst>
          </p:cNvPr>
          <p:cNvSpPr txBox="1"/>
          <p:nvPr/>
        </p:nvSpPr>
        <p:spPr>
          <a:xfrm>
            <a:off x="5956333"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31" name="TextBox 30">
            <a:extLst>
              <a:ext uri="{FF2B5EF4-FFF2-40B4-BE49-F238E27FC236}">
                <a16:creationId xmlns:a16="http://schemas.microsoft.com/office/drawing/2014/main" id="{C9D5EF84-FD14-8881-91E4-1178E28D10FB}"/>
              </a:ext>
            </a:extLst>
          </p:cNvPr>
          <p:cNvSpPr txBox="1"/>
          <p:nvPr/>
        </p:nvSpPr>
        <p:spPr>
          <a:xfrm>
            <a:off x="9202729"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32" name="TextBox 31">
            <a:extLst>
              <a:ext uri="{FF2B5EF4-FFF2-40B4-BE49-F238E27FC236}">
                <a16:creationId xmlns:a16="http://schemas.microsoft.com/office/drawing/2014/main" id="{E1E8201A-2651-7161-F467-436DD58C2C1E}"/>
              </a:ext>
            </a:extLst>
          </p:cNvPr>
          <p:cNvSpPr txBox="1"/>
          <p:nvPr/>
        </p:nvSpPr>
        <p:spPr>
          <a:xfrm>
            <a:off x="1903670"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33" name="TextBox 32">
            <a:extLst>
              <a:ext uri="{FF2B5EF4-FFF2-40B4-BE49-F238E27FC236}">
                <a16:creationId xmlns:a16="http://schemas.microsoft.com/office/drawing/2014/main" id="{E2514CAE-C01F-D60A-80D8-F6E470C59732}"/>
              </a:ext>
            </a:extLst>
          </p:cNvPr>
          <p:cNvSpPr txBox="1"/>
          <p:nvPr/>
        </p:nvSpPr>
        <p:spPr>
          <a:xfrm>
            <a:off x="9202728"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34" name="TextBox 33">
            <a:extLst>
              <a:ext uri="{FF2B5EF4-FFF2-40B4-BE49-F238E27FC236}">
                <a16:creationId xmlns:a16="http://schemas.microsoft.com/office/drawing/2014/main" id="{C0CAA44D-4916-7B0E-0415-A928E1C3E6EE}"/>
              </a:ext>
            </a:extLst>
          </p:cNvPr>
          <p:cNvSpPr txBox="1"/>
          <p:nvPr/>
        </p:nvSpPr>
        <p:spPr>
          <a:xfrm>
            <a:off x="15037382"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H</a:t>
            </a:r>
          </a:p>
        </p:txBody>
      </p:sp>
    </p:spTree>
    <p:extLst>
      <p:ext uri="{BB962C8B-B14F-4D97-AF65-F5344CB8AC3E}">
        <p14:creationId xmlns:p14="http://schemas.microsoft.com/office/powerpoint/2010/main" val="1025585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black square&#10;&#10;Description automatically generated with medium confidence">
            <a:extLst>
              <a:ext uri="{FF2B5EF4-FFF2-40B4-BE49-F238E27FC236}">
                <a16:creationId xmlns:a16="http://schemas.microsoft.com/office/drawing/2014/main" id="{015A4347-7522-A427-66B1-2DCE3C629FAC}"/>
              </a:ext>
            </a:extLst>
          </p:cNvPr>
          <p:cNvPicPr>
            <a:picLocks noChangeAspect="1"/>
          </p:cNvPicPr>
          <p:nvPr/>
        </p:nvPicPr>
        <p:blipFill rotWithShape="1">
          <a:blip r:embed="rId2">
            <a:extLst>
              <a:ext uri="{28A0092B-C50C-407E-A947-70E740481C1C}">
                <a14:useLocalDpi xmlns:a14="http://schemas.microsoft.com/office/drawing/2010/main" val="0"/>
              </a:ext>
            </a:extLst>
          </a:blip>
          <a:srcRect r="48624" b="7120"/>
          <a:stretch/>
        </p:blipFill>
        <p:spPr>
          <a:xfrm>
            <a:off x="4685236" y="3551009"/>
            <a:ext cx="2133600" cy="11833679"/>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6CE684A9-9834-709A-8D0E-044BCDB0D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36" y="1846786"/>
            <a:ext cx="15242127" cy="15242127"/>
          </a:xfrm>
          <a:prstGeom prst="rect">
            <a:avLst/>
          </a:prstGeom>
        </p:spPr>
      </p:pic>
      <p:sp>
        <p:nvSpPr>
          <p:cNvPr id="11" name="TextBox 10">
            <a:extLst>
              <a:ext uri="{FF2B5EF4-FFF2-40B4-BE49-F238E27FC236}">
                <a16:creationId xmlns:a16="http://schemas.microsoft.com/office/drawing/2014/main" id="{FD539714-DAAA-F325-4B79-169741A3DF76}"/>
              </a:ext>
            </a:extLst>
          </p:cNvPr>
          <p:cNvSpPr txBox="1"/>
          <p:nvPr/>
        </p:nvSpPr>
        <p:spPr>
          <a:xfrm>
            <a:off x="6818836" y="1569785"/>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2" name="TextBox 11">
            <a:extLst>
              <a:ext uri="{FF2B5EF4-FFF2-40B4-BE49-F238E27FC236}">
                <a16:creationId xmlns:a16="http://schemas.microsoft.com/office/drawing/2014/main" id="{58E043C6-9779-F717-74C9-EC8295B72485}"/>
              </a:ext>
            </a:extLst>
          </p:cNvPr>
          <p:cNvSpPr txBox="1"/>
          <p:nvPr/>
        </p:nvSpPr>
        <p:spPr>
          <a:xfrm>
            <a:off x="10717347" y="1569785"/>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3" name="TextBox 12">
            <a:extLst>
              <a:ext uri="{FF2B5EF4-FFF2-40B4-BE49-F238E27FC236}">
                <a16:creationId xmlns:a16="http://schemas.microsoft.com/office/drawing/2014/main" id="{F28E095C-0CF3-5D0E-141C-7F163AB55D1F}"/>
              </a:ext>
            </a:extLst>
          </p:cNvPr>
          <p:cNvSpPr txBox="1"/>
          <p:nvPr/>
        </p:nvSpPr>
        <p:spPr>
          <a:xfrm>
            <a:off x="14972186" y="1569785"/>
            <a:ext cx="712653" cy="553998"/>
          </a:xfrm>
          <a:prstGeom prst="rect">
            <a:avLst/>
          </a:prstGeom>
          <a:noFill/>
        </p:spPr>
        <p:txBody>
          <a:bodyPr wrap="square" rtlCol="0">
            <a:spAutoFit/>
          </a:bodyPr>
          <a:lstStyle/>
          <a:p>
            <a:r>
              <a:rPr lang="en-US" sz="3000" b="1">
                <a:latin typeface="Arial" panose="020B0604020202020204" pitchFamily="34" charset="0"/>
                <a:ea typeface="Yu Gothic" panose="020B0400000000000000" pitchFamily="34" charset="-128"/>
                <a:cs typeface="Arial" panose="020B0604020202020204" pitchFamily="34" charset="0"/>
              </a:rPr>
              <a:t>C</a:t>
            </a:r>
            <a:endParaRPr lang="en-US" sz="3000" b="1" dirty="0">
              <a:latin typeface="Arial" panose="020B0604020202020204" pitchFamily="34" charset="0"/>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946828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60A04D63-01D5-D6D3-B34F-28041A233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11887201"/>
            <a:ext cx="19177330" cy="109728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E1425EC5-B74D-CDC5-2869-14C75477B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914401"/>
            <a:ext cx="19177330" cy="10972800"/>
          </a:xfrm>
          <a:prstGeom prst="rect">
            <a:avLst/>
          </a:prstGeom>
        </p:spPr>
      </p:pic>
      <p:sp>
        <p:nvSpPr>
          <p:cNvPr id="8" name="TextBox 7">
            <a:extLst>
              <a:ext uri="{FF2B5EF4-FFF2-40B4-BE49-F238E27FC236}">
                <a16:creationId xmlns:a16="http://schemas.microsoft.com/office/drawing/2014/main" id="{22245AF4-E12B-6028-106C-A2580FE872BE}"/>
              </a:ext>
            </a:extLst>
          </p:cNvPr>
          <p:cNvSpPr txBox="1"/>
          <p:nvPr/>
        </p:nvSpPr>
        <p:spPr>
          <a:xfrm>
            <a:off x="6564160" y="34248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AC9D13E7-905F-78F0-0869-578D1792FC4A}"/>
              </a:ext>
            </a:extLst>
          </p:cNvPr>
          <p:cNvSpPr txBox="1"/>
          <p:nvPr/>
        </p:nvSpPr>
        <p:spPr>
          <a:xfrm>
            <a:off x="6564159" y="143976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07820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CE0379EF-B99B-A0E7-2B25-7CE7974E7DE2}"/>
              </a:ext>
            </a:extLst>
          </p:cNvPr>
          <p:cNvSpPr txBox="1"/>
          <p:nvPr/>
        </p:nvSpPr>
        <p:spPr>
          <a:xfrm>
            <a:off x="8977670" y="322889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6003713" y="324779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5592897" y="407456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8492342" y="407456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3381101" y="323389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079284" y="407456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4287752" y="548898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922197" y="548898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9243711" y="688521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898769" y="548898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10291606" y="850520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6212624" y="548898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5862474" y="654212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6050020" y="755703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7414882" y="548898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7725838" y="607098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8013098" y="661235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9755195" y="548898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9425902" y="778178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9107355" y="834329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4495506" y="548898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4267726" y="862814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4693536" y="731378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2875463" y="548898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1865275" y="691620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2519137" y="9753643"/>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2519136" y="246159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8405374" y="246159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5543371" y="24670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cxnSp>
        <p:nvCxnSpPr>
          <p:cNvPr id="2" name="Straight Arrow Connector 1">
            <a:extLst>
              <a:ext uri="{FF2B5EF4-FFF2-40B4-BE49-F238E27FC236}">
                <a16:creationId xmlns:a16="http://schemas.microsoft.com/office/drawing/2014/main" id="{CB4A1A71-F772-0F0B-18AD-A7C49BA38E33}"/>
              </a:ext>
            </a:extLst>
          </p:cNvPr>
          <p:cNvCxnSpPr>
            <a:cxnSpLocks/>
          </p:cNvCxnSpPr>
          <p:nvPr/>
        </p:nvCxnSpPr>
        <p:spPr>
          <a:xfrm>
            <a:off x="3745769" y="9569835"/>
            <a:ext cx="22860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3A128A-0A72-3130-9EB8-A35673D46126}"/>
              </a:ext>
            </a:extLst>
          </p:cNvPr>
          <p:cNvSpPr txBox="1"/>
          <p:nvPr/>
        </p:nvSpPr>
        <p:spPr>
          <a:xfrm>
            <a:off x="9075221" y="13617791"/>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6" name="TextBox 5">
            <a:extLst>
              <a:ext uri="{FF2B5EF4-FFF2-40B4-BE49-F238E27FC236}">
                <a16:creationId xmlns:a16="http://schemas.microsoft.com/office/drawing/2014/main" id="{0461E8FA-41FD-D1B0-279B-F4A7060650EC}"/>
              </a:ext>
            </a:extLst>
          </p:cNvPr>
          <p:cNvSpPr txBox="1"/>
          <p:nvPr/>
        </p:nvSpPr>
        <p:spPr>
          <a:xfrm>
            <a:off x="16192705" y="13636688"/>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10" name="TextBox 9">
            <a:extLst>
              <a:ext uri="{FF2B5EF4-FFF2-40B4-BE49-F238E27FC236}">
                <a16:creationId xmlns:a16="http://schemas.microsoft.com/office/drawing/2014/main" id="{CC6D6C3E-E704-FCE4-B0BF-6F8CE1D01931}"/>
              </a:ext>
            </a:extLst>
          </p:cNvPr>
          <p:cNvSpPr txBox="1"/>
          <p:nvPr/>
        </p:nvSpPr>
        <p:spPr>
          <a:xfrm>
            <a:off x="15690449" y="18303941"/>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28" name="TextBox 27">
            <a:extLst>
              <a:ext uri="{FF2B5EF4-FFF2-40B4-BE49-F238E27FC236}">
                <a16:creationId xmlns:a16="http://schemas.microsoft.com/office/drawing/2014/main" id="{2CBFBE07-2D83-E997-DAE3-9A967F36100F}"/>
              </a:ext>
            </a:extLst>
          </p:cNvPr>
          <p:cNvSpPr txBox="1"/>
          <p:nvPr/>
        </p:nvSpPr>
        <p:spPr>
          <a:xfrm>
            <a:off x="8589893" y="18303943"/>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2" name="TextBox 81">
            <a:extLst>
              <a:ext uri="{FF2B5EF4-FFF2-40B4-BE49-F238E27FC236}">
                <a16:creationId xmlns:a16="http://schemas.microsoft.com/office/drawing/2014/main" id="{5EAF1081-1CF5-1071-37F2-E7B5D588225A}"/>
              </a:ext>
            </a:extLst>
          </p:cNvPr>
          <p:cNvSpPr txBox="1"/>
          <p:nvPr/>
        </p:nvSpPr>
        <p:spPr>
          <a:xfrm>
            <a:off x="3478653" y="13622797"/>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83" name="TextBox 82">
            <a:extLst>
              <a:ext uri="{FF2B5EF4-FFF2-40B4-BE49-F238E27FC236}">
                <a16:creationId xmlns:a16="http://schemas.microsoft.com/office/drawing/2014/main" id="{702CD765-2FAB-94E0-A19D-5C25D8DAA5F6}"/>
              </a:ext>
            </a:extLst>
          </p:cNvPr>
          <p:cNvSpPr txBox="1"/>
          <p:nvPr/>
        </p:nvSpPr>
        <p:spPr>
          <a:xfrm>
            <a:off x="3176835" y="18303943"/>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84" name="Rectangle 83">
            <a:extLst>
              <a:ext uri="{FF2B5EF4-FFF2-40B4-BE49-F238E27FC236}">
                <a16:creationId xmlns:a16="http://schemas.microsoft.com/office/drawing/2014/main" id="{4C940484-B1D3-CF07-7C5C-2D1747A3C580}"/>
              </a:ext>
            </a:extLst>
          </p:cNvPr>
          <p:cNvSpPr/>
          <p:nvPr/>
        </p:nvSpPr>
        <p:spPr>
          <a:xfrm>
            <a:off x="4385304" y="1464344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5FD8EE8-A116-D50F-10A7-FEAFFEDD448D}"/>
              </a:ext>
            </a:extLst>
          </p:cNvPr>
          <p:cNvSpPr/>
          <p:nvPr/>
        </p:nvSpPr>
        <p:spPr>
          <a:xfrm>
            <a:off x="9019748" y="1464344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9E2662C-A25A-7BAD-AF03-BBE3E785FF33}"/>
              </a:ext>
            </a:extLst>
          </p:cNvPr>
          <p:cNvSpPr/>
          <p:nvPr/>
        </p:nvSpPr>
        <p:spPr>
          <a:xfrm>
            <a:off x="9341262" y="1603966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CC5D9B5C-7CE7-A99D-5401-2C6679DE5907}"/>
              </a:ext>
            </a:extLst>
          </p:cNvPr>
          <p:cNvSpPr/>
          <p:nvPr/>
        </p:nvSpPr>
        <p:spPr>
          <a:xfrm>
            <a:off x="10996320" y="1464344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267AB76C-6D63-8EC3-A88E-33DAAE43C8E2}"/>
              </a:ext>
            </a:extLst>
          </p:cNvPr>
          <p:cNvSpPr/>
          <p:nvPr/>
        </p:nvSpPr>
        <p:spPr>
          <a:xfrm>
            <a:off x="10389158" y="1765966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52682DD2-27D9-03DB-C961-24DD50085546}"/>
              </a:ext>
            </a:extLst>
          </p:cNvPr>
          <p:cNvSpPr/>
          <p:nvPr/>
        </p:nvSpPr>
        <p:spPr>
          <a:xfrm>
            <a:off x="16310175" y="1464344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865105BA-7B8A-B339-DB31-A6231AD2C1D4}"/>
              </a:ext>
            </a:extLst>
          </p:cNvPr>
          <p:cNvSpPr/>
          <p:nvPr/>
        </p:nvSpPr>
        <p:spPr>
          <a:xfrm>
            <a:off x="15960026" y="1569658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96AA046B-7D66-B640-9083-A1C93FFCB53D}"/>
              </a:ext>
            </a:extLst>
          </p:cNvPr>
          <p:cNvSpPr/>
          <p:nvPr/>
        </p:nvSpPr>
        <p:spPr>
          <a:xfrm>
            <a:off x="16147571" y="1671148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8A0D5299-374C-B715-D505-F019248C8945}"/>
              </a:ext>
            </a:extLst>
          </p:cNvPr>
          <p:cNvSpPr/>
          <p:nvPr/>
        </p:nvSpPr>
        <p:spPr>
          <a:xfrm>
            <a:off x="17512433" y="1464344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61A7337C-7627-F7E8-452A-34D3A738389C}"/>
              </a:ext>
            </a:extLst>
          </p:cNvPr>
          <p:cNvSpPr/>
          <p:nvPr/>
        </p:nvSpPr>
        <p:spPr>
          <a:xfrm>
            <a:off x="17823390" y="1522543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79D7610E-473E-B6F2-70E8-543E6C24AE16}"/>
              </a:ext>
            </a:extLst>
          </p:cNvPr>
          <p:cNvSpPr/>
          <p:nvPr/>
        </p:nvSpPr>
        <p:spPr>
          <a:xfrm>
            <a:off x="18110649" y="1576680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4BBC0DB2-CA17-0813-AD71-D819E4A55C93}"/>
              </a:ext>
            </a:extLst>
          </p:cNvPr>
          <p:cNvSpPr/>
          <p:nvPr/>
        </p:nvSpPr>
        <p:spPr>
          <a:xfrm>
            <a:off x="19852746" y="1464344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7B7FF642-EF04-EB5E-83D3-6BEB2E97298F}"/>
              </a:ext>
            </a:extLst>
          </p:cNvPr>
          <p:cNvSpPr/>
          <p:nvPr/>
        </p:nvSpPr>
        <p:spPr>
          <a:xfrm>
            <a:off x="19523454" y="1693623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A0411819-E78D-D8CC-3635-A1E6C9E06887}"/>
              </a:ext>
            </a:extLst>
          </p:cNvPr>
          <p:cNvSpPr/>
          <p:nvPr/>
        </p:nvSpPr>
        <p:spPr>
          <a:xfrm>
            <a:off x="19204906" y="1749774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5BF47572-1D1A-77E1-C0E9-99E955A426AD}"/>
              </a:ext>
            </a:extLst>
          </p:cNvPr>
          <p:cNvSpPr/>
          <p:nvPr/>
        </p:nvSpPr>
        <p:spPr>
          <a:xfrm>
            <a:off x="14593058" y="1464344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67D195A9-F297-4871-0D83-D12492937B8E}"/>
              </a:ext>
            </a:extLst>
          </p:cNvPr>
          <p:cNvSpPr/>
          <p:nvPr/>
        </p:nvSpPr>
        <p:spPr>
          <a:xfrm>
            <a:off x="14365278" y="1778260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8AABB60B-499E-B673-DC03-CA45858A11A1}"/>
              </a:ext>
            </a:extLst>
          </p:cNvPr>
          <p:cNvSpPr/>
          <p:nvPr/>
        </p:nvSpPr>
        <p:spPr>
          <a:xfrm>
            <a:off x="14791088" y="1646824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0C100F66-5B1B-E94F-5B88-571F2E814956}"/>
              </a:ext>
            </a:extLst>
          </p:cNvPr>
          <p:cNvCxnSpPr/>
          <p:nvPr/>
        </p:nvCxnSpPr>
        <p:spPr>
          <a:xfrm>
            <a:off x="2973014" y="1464344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F935A257-0BF8-1EE0-7C5C-4A81B01678C2}"/>
              </a:ext>
            </a:extLst>
          </p:cNvPr>
          <p:cNvSpPr txBox="1"/>
          <p:nvPr/>
        </p:nvSpPr>
        <p:spPr>
          <a:xfrm rot="16200000">
            <a:off x="1962826" y="16070658"/>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150" name="TextBox 149">
            <a:extLst>
              <a:ext uri="{FF2B5EF4-FFF2-40B4-BE49-F238E27FC236}">
                <a16:creationId xmlns:a16="http://schemas.microsoft.com/office/drawing/2014/main" id="{FE44ACEB-EE84-EFAD-6881-66747BCDA8BE}"/>
              </a:ext>
            </a:extLst>
          </p:cNvPr>
          <p:cNvSpPr txBox="1"/>
          <p:nvPr/>
        </p:nvSpPr>
        <p:spPr>
          <a:xfrm>
            <a:off x="2616687" y="128504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151" name="TextBox 150">
            <a:extLst>
              <a:ext uri="{FF2B5EF4-FFF2-40B4-BE49-F238E27FC236}">
                <a16:creationId xmlns:a16="http://schemas.microsoft.com/office/drawing/2014/main" id="{CFD9D1D4-CED0-4E03-92A3-C69B9D4BAAFB}"/>
              </a:ext>
            </a:extLst>
          </p:cNvPr>
          <p:cNvSpPr txBox="1"/>
          <p:nvPr/>
        </p:nvSpPr>
        <p:spPr>
          <a:xfrm>
            <a:off x="8502925" y="12850494"/>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153" name="TextBox 152">
            <a:extLst>
              <a:ext uri="{FF2B5EF4-FFF2-40B4-BE49-F238E27FC236}">
                <a16:creationId xmlns:a16="http://schemas.microsoft.com/office/drawing/2014/main" id="{72328C27-0A97-E49E-B952-49CC981F3B31}"/>
              </a:ext>
            </a:extLst>
          </p:cNvPr>
          <p:cNvSpPr txBox="1"/>
          <p:nvPr/>
        </p:nvSpPr>
        <p:spPr>
          <a:xfrm>
            <a:off x="15732362" y="12855993"/>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9572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456399" y="85526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350771" y="84833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740608" y="133379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731965" y="133379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099655" y="85922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388479" y="132686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596947" y="95691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161820" y="95691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483333" y="109653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138391" y="95691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531229" y="125853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082875" y="95691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732726" y="106222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4920271" y="116371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359661" y="95691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670617" y="101511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6957876" y="106925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072315" y="95691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743022" y="118619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424475" y="124234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365758" y="95691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137978" y="127083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563788" y="113939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184658" y="95691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174470" y="109963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29" name="TextBox 28">
            <a:extLst>
              <a:ext uri="{FF2B5EF4-FFF2-40B4-BE49-F238E27FC236}">
                <a16:creationId xmlns:a16="http://schemas.microsoft.com/office/drawing/2014/main" id="{8531D876-88AE-4755-8979-FF8D4C7F2CCB}"/>
              </a:ext>
            </a:extLst>
          </p:cNvPr>
          <p:cNvSpPr txBox="1"/>
          <p:nvPr/>
        </p:nvSpPr>
        <p:spPr>
          <a:xfrm>
            <a:off x="1350045" y="9444803"/>
            <a:ext cx="183461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Ancestral</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352267" y="125495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Current</a:t>
            </a:r>
          </a:p>
        </p:txBody>
      </p:sp>
    </p:spTree>
    <p:extLst>
      <p:ext uri="{BB962C8B-B14F-4D97-AF65-F5344CB8AC3E}">
        <p14:creationId xmlns:p14="http://schemas.microsoft.com/office/powerpoint/2010/main" val="212693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ECE1B504-E8FC-F91E-31B0-927F22CFD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3498"/>
            <a:ext cx="19052659" cy="8573696"/>
          </a:xfrm>
          <a:prstGeom prst="rect">
            <a:avLst/>
          </a:prstGeom>
        </p:spPr>
      </p:pic>
      <p:sp>
        <p:nvSpPr>
          <p:cNvPr id="6" name="TextBox 5">
            <a:extLst>
              <a:ext uri="{FF2B5EF4-FFF2-40B4-BE49-F238E27FC236}">
                <a16:creationId xmlns:a16="http://schemas.microsoft.com/office/drawing/2014/main" id="{F9F6AAEA-7F21-F148-8ACB-F23188DD89FF}"/>
              </a:ext>
            </a:extLst>
          </p:cNvPr>
          <p:cNvSpPr txBox="1"/>
          <p:nvPr/>
        </p:nvSpPr>
        <p:spPr>
          <a:xfrm>
            <a:off x="0" y="62865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7" name="TextBox 6">
            <a:extLst>
              <a:ext uri="{FF2B5EF4-FFF2-40B4-BE49-F238E27FC236}">
                <a16:creationId xmlns:a16="http://schemas.microsoft.com/office/drawing/2014/main" id="{B07E680B-17B3-39B2-544F-3167F8FB95C8}"/>
              </a:ext>
            </a:extLst>
          </p:cNvPr>
          <p:cNvSpPr txBox="1"/>
          <p:nvPr/>
        </p:nvSpPr>
        <p:spPr>
          <a:xfrm>
            <a:off x="-1" y="1058746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8" name="TextBox 7">
            <a:extLst>
              <a:ext uri="{FF2B5EF4-FFF2-40B4-BE49-F238E27FC236}">
                <a16:creationId xmlns:a16="http://schemas.microsoft.com/office/drawing/2014/main" id="{80B8CEC6-C5EE-E47C-6FCD-130456F392E4}"/>
              </a:ext>
            </a:extLst>
          </p:cNvPr>
          <p:cNvSpPr txBox="1"/>
          <p:nvPr/>
        </p:nvSpPr>
        <p:spPr>
          <a:xfrm>
            <a:off x="3807341" y="1057334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9" name="TextBox 8">
            <a:extLst>
              <a:ext uri="{FF2B5EF4-FFF2-40B4-BE49-F238E27FC236}">
                <a16:creationId xmlns:a16="http://schemas.microsoft.com/office/drawing/2014/main" id="{B2CA3ED5-90A7-C05E-F769-D2FF76F8C252}"/>
              </a:ext>
            </a:extLst>
          </p:cNvPr>
          <p:cNvSpPr txBox="1"/>
          <p:nvPr/>
        </p:nvSpPr>
        <p:spPr>
          <a:xfrm>
            <a:off x="3807340"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10" name="TextBox 9">
            <a:extLst>
              <a:ext uri="{FF2B5EF4-FFF2-40B4-BE49-F238E27FC236}">
                <a16:creationId xmlns:a16="http://schemas.microsoft.com/office/drawing/2014/main" id="{4D7692BF-9251-A594-95CD-EA81867F6D67}"/>
              </a:ext>
            </a:extLst>
          </p:cNvPr>
          <p:cNvSpPr txBox="1"/>
          <p:nvPr/>
        </p:nvSpPr>
        <p:spPr>
          <a:xfrm>
            <a:off x="7454174"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Tree>
    <p:extLst>
      <p:ext uri="{BB962C8B-B14F-4D97-AF65-F5344CB8AC3E}">
        <p14:creationId xmlns:p14="http://schemas.microsoft.com/office/powerpoint/2010/main" val="3690159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diagram, parallel&#10;&#10;Description automatically generated">
            <a:extLst>
              <a:ext uri="{FF2B5EF4-FFF2-40B4-BE49-F238E27FC236}">
                <a16:creationId xmlns:a16="http://schemas.microsoft.com/office/drawing/2014/main" id="{846B2E16-305D-5CC9-D2F7-56120EF457E8}"/>
              </a:ext>
            </a:extLst>
          </p:cNvPr>
          <p:cNvPicPr>
            <a:picLocks noChangeAspect="1"/>
          </p:cNvPicPr>
          <p:nvPr/>
        </p:nvPicPr>
        <p:blipFill rotWithShape="1">
          <a:blip r:embed="rId2">
            <a:extLst>
              <a:ext uri="{28A0092B-C50C-407E-A947-70E740481C1C}">
                <a14:useLocalDpi xmlns:a14="http://schemas.microsoft.com/office/drawing/2010/main" val="0"/>
              </a:ext>
            </a:extLst>
          </a:blip>
          <a:srcRect l="-2" t="47155" r="79026" b="2845"/>
          <a:stretch/>
        </p:blipFill>
        <p:spPr>
          <a:xfrm>
            <a:off x="0" y="6286501"/>
            <a:ext cx="4795025" cy="5143499"/>
          </a:xfrm>
          <a:prstGeom prst="rect">
            <a:avLst/>
          </a:prstGeom>
        </p:spPr>
      </p:pic>
    </p:spTree>
    <p:extLst>
      <p:ext uri="{BB962C8B-B14F-4D97-AF65-F5344CB8AC3E}">
        <p14:creationId xmlns:p14="http://schemas.microsoft.com/office/powerpoint/2010/main" val="370155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307686A5-3680-46F3-D341-E628644A8634}"/>
              </a:ext>
            </a:extLst>
          </p:cNvPr>
          <p:cNvGrpSpPr/>
          <p:nvPr/>
        </p:nvGrpSpPr>
        <p:grpSpPr>
          <a:xfrm>
            <a:off x="1004480" y="6251425"/>
            <a:ext cx="19998147" cy="8110086"/>
            <a:chOff x="535722" y="667092"/>
            <a:chExt cx="10665678" cy="4325379"/>
          </a:xfrm>
        </p:grpSpPr>
        <p:sp>
          <p:nvSpPr>
            <p:cNvPr id="5" name="object 4">
              <a:extLst>
                <a:ext uri="{FF2B5EF4-FFF2-40B4-BE49-F238E27FC236}">
                  <a16:creationId xmlns:a16="http://schemas.microsoft.com/office/drawing/2014/main" id="{C4184AE2-4A61-8C2B-E69A-8FCD5EA594A4}"/>
                </a:ext>
              </a:extLst>
            </p:cNvPr>
            <p:cNvSpPr txBox="1"/>
            <p:nvPr/>
          </p:nvSpPr>
          <p:spPr>
            <a:xfrm>
              <a:off x="1697135" y="1462065"/>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6" name="object 5">
              <a:extLst>
                <a:ext uri="{FF2B5EF4-FFF2-40B4-BE49-F238E27FC236}">
                  <a16:creationId xmlns:a16="http://schemas.microsoft.com/office/drawing/2014/main" id="{5FBB603D-4BC2-F373-FAEC-705055EB7785}"/>
                </a:ext>
              </a:extLst>
            </p:cNvPr>
            <p:cNvSpPr/>
            <p:nvPr/>
          </p:nvSpPr>
          <p:spPr>
            <a:xfrm>
              <a:off x="4783235" y="3859212"/>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 name="object 6">
              <a:extLst>
                <a:ext uri="{FF2B5EF4-FFF2-40B4-BE49-F238E27FC236}">
                  <a16:creationId xmlns:a16="http://schemas.microsoft.com/office/drawing/2014/main" id="{6498FAAC-29F1-CF44-C614-F47118162FEA}"/>
                </a:ext>
              </a:extLst>
            </p:cNvPr>
            <p:cNvSpPr/>
            <p:nvPr/>
          </p:nvSpPr>
          <p:spPr>
            <a:xfrm>
              <a:off x="42879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8" name="object 7">
              <a:extLst>
                <a:ext uri="{FF2B5EF4-FFF2-40B4-BE49-F238E27FC236}">
                  <a16:creationId xmlns:a16="http://schemas.microsoft.com/office/drawing/2014/main" id="{9AB52E24-ED4E-3754-3DEB-7E6282C80480}"/>
                </a:ext>
              </a:extLst>
            </p:cNvPr>
            <p:cNvSpPr/>
            <p:nvPr/>
          </p:nvSpPr>
          <p:spPr>
            <a:xfrm>
              <a:off x="37926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9" name="object 8">
              <a:extLst>
                <a:ext uri="{FF2B5EF4-FFF2-40B4-BE49-F238E27FC236}">
                  <a16:creationId xmlns:a16="http://schemas.microsoft.com/office/drawing/2014/main" id="{903A0CAF-74B0-A718-EF61-6B64E2CA3A92}"/>
                </a:ext>
              </a:extLst>
            </p:cNvPr>
            <p:cNvSpPr/>
            <p:nvPr/>
          </p:nvSpPr>
          <p:spPr>
            <a:xfrm>
              <a:off x="32973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0" name="object 9">
              <a:extLst>
                <a:ext uri="{FF2B5EF4-FFF2-40B4-BE49-F238E27FC236}">
                  <a16:creationId xmlns:a16="http://schemas.microsoft.com/office/drawing/2014/main" id="{335610D9-EDDB-A7C5-EDE0-9BE9729FB9FE}"/>
                </a:ext>
              </a:extLst>
            </p:cNvPr>
            <p:cNvSpPr/>
            <p:nvPr/>
          </p:nvSpPr>
          <p:spPr>
            <a:xfrm>
              <a:off x="28020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1" name="object 10">
              <a:extLst>
                <a:ext uri="{FF2B5EF4-FFF2-40B4-BE49-F238E27FC236}">
                  <a16:creationId xmlns:a16="http://schemas.microsoft.com/office/drawing/2014/main" id="{319A4F8F-B15A-99FF-2166-F32BA13D3912}"/>
                </a:ext>
              </a:extLst>
            </p:cNvPr>
            <p:cNvSpPr/>
            <p:nvPr/>
          </p:nvSpPr>
          <p:spPr>
            <a:xfrm>
              <a:off x="23067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2" name="object 11">
              <a:extLst>
                <a:ext uri="{FF2B5EF4-FFF2-40B4-BE49-F238E27FC236}">
                  <a16:creationId xmlns:a16="http://schemas.microsoft.com/office/drawing/2014/main" id="{905B8630-1352-B628-B5EF-695483A04242}"/>
                </a:ext>
              </a:extLst>
            </p:cNvPr>
            <p:cNvSpPr/>
            <p:nvPr/>
          </p:nvSpPr>
          <p:spPr>
            <a:xfrm>
              <a:off x="18114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3" name="object 12">
              <a:extLst>
                <a:ext uri="{FF2B5EF4-FFF2-40B4-BE49-F238E27FC236}">
                  <a16:creationId xmlns:a16="http://schemas.microsoft.com/office/drawing/2014/main" id="{E44E6295-28DB-B304-7AD7-8FD5BC318EC2}"/>
                </a:ext>
              </a:extLst>
            </p:cNvPr>
            <p:cNvSpPr/>
            <p:nvPr/>
          </p:nvSpPr>
          <p:spPr>
            <a:xfrm>
              <a:off x="1392338" y="385921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4" name="object 13">
              <a:extLst>
                <a:ext uri="{FF2B5EF4-FFF2-40B4-BE49-F238E27FC236}">
                  <a16:creationId xmlns:a16="http://schemas.microsoft.com/office/drawing/2014/main" id="{15AD30E2-C70F-BDBC-C07E-DBD9D219DBC3}"/>
                </a:ext>
              </a:extLst>
            </p:cNvPr>
            <p:cNvSpPr/>
            <p:nvPr/>
          </p:nvSpPr>
          <p:spPr>
            <a:xfrm>
              <a:off x="2306735" y="3230562"/>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5" name="object 14">
              <a:extLst>
                <a:ext uri="{FF2B5EF4-FFF2-40B4-BE49-F238E27FC236}">
                  <a16:creationId xmlns:a16="http://schemas.microsoft.com/office/drawing/2014/main" id="{F608402C-04E3-E00B-1178-416D7A68EE80}"/>
                </a:ext>
              </a:extLst>
            </p:cNvPr>
            <p:cNvSpPr/>
            <p:nvPr/>
          </p:nvSpPr>
          <p:spPr>
            <a:xfrm>
              <a:off x="1811436" y="323056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6" name="object 15">
              <a:extLst>
                <a:ext uri="{FF2B5EF4-FFF2-40B4-BE49-F238E27FC236}">
                  <a16:creationId xmlns:a16="http://schemas.microsoft.com/office/drawing/2014/main" id="{44B71928-566D-5107-C613-5AAB18196907}"/>
                </a:ext>
              </a:extLst>
            </p:cNvPr>
            <p:cNvSpPr/>
            <p:nvPr/>
          </p:nvSpPr>
          <p:spPr>
            <a:xfrm>
              <a:off x="1392338" y="323056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7" name="object 16">
              <a:extLst>
                <a:ext uri="{FF2B5EF4-FFF2-40B4-BE49-F238E27FC236}">
                  <a16:creationId xmlns:a16="http://schemas.microsoft.com/office/drawing/2014/main" id="{1B7531E8-E5B6-F960-1C6D-B39FAA72F720}"/>
                </a:ext>
              </a:extLst>
            </p:cNvPr>
            <p:cNvSpPr/>
            <p:nvPr/>
          </p:nvSpPr>
          <p:spPr>
            <a:xfrm>
              <a:off x="1811435" y="2601910"/>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8" name="object 17">
              <a:extLst>
                <a:ext uri="{FF2B5EF4-FFF2-40B4-BE49-F238E27FC236}">
                  <a16:creationId xmlns:a16="http://schemas.microsoft.com/office/drawing/2014/main" id="{27ED9682-A4B8-4E15-4939-1AB6AE6A441B}"/>
                </a:ext>
              </a:extLst>
            </p:cNvPr>
            <p:cNvSpPr/>
            <p:nvPr/>
          </p:nvSpPr>
          <p:spPr>
            <a:xfrm>
              <a:off x="1392338" y="260191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9" name="object 18">
              <a:extLst>
                <a:ext uri="{FF2B5EF4-FFF2-40B4-BE49-F238E27FC236}">
                  <a16:creationId xmlns:a16="http://schemas.microsoft.com/office/drawing/2014/main" id="{19BF0975-33BA-6407-470A-BEBC4D9E407B}"/>
                </a:ext>
              </a:extLst>
            </p:cNvPr>
            <p:cNvSpPr/>
            <p:nvPr/>
          </p:nvSpPr>
          <p:spPr>
            <a:xfrm>
              <a:off x="1392338" y="1969746"/>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0" name="object 19">
              <a:extLst>
                <a:ext uri="{FF2B5EF4-FFF2-40B4-BE49-F238E27FC236}">
                  <a16:creationId xmlns:a16="http://schemas.microsoft.com/office/drawing/2014/main" id="{8268FC69-A900-9343-897D-ADD13F83A91E}"/>
                </a:ext>
              </a:extLst>
            </p:cNvPr>
            <p:cNvSpPr txBox="1"/>
            <p:nvPr/>
          </p:nvSpPr>
          <p:spPr>
            <a:xfrm>
              <a:off x="992286" y="4416425"/>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21" name="object 20">
              <a:extLst>
                <a:ext uri="{FF2B5EF4-FFF2-40B4-BE49-F238E27FC236}">
                  <a16:creationId xmlns:a16="http://schemas.microsoft.com/office/drawing/2014/main" id="{37396794-87AE-43FA-CD33-89FF5BDD078C}"/>
                </a:ext>
              </a:extLst>
            </p:cNvPr>
            <p:cNvSpPr txBox="1"/>
            <p:nvPr/>
          </p:nvSpPr>
          <p:spPr>
            <a:xfrm>
              <a:off x="992286" y="378777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22" name="object 21">
              <a:extLst>
                <a:ext uri="{FF2B5EF4-FFF2-40B4-BE49-F238E27FC236}">
                  <a16:creationId xmlns:a16="http://schemas.microsoft.com/office/drawing/2014/main" id="{DA11C9A6-1743-1880-1902-B656C478ECB0}"/>
                </a:ext>
              </a:extLst>
            </p:cNvPr>
            <p:cNvSpPr txBox="1"/>
            <p:nvPr/>
          </p:nvSpPr>
          <p:spPr>
            <a:xfrm>
              <a:off x="935136" y="315912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23" name="object 22">
              <a:extLst>
                <a:ext uri="{FF2B5EF4-FFF2-40B4-BE49-F238E27FC236}">
                  <a16:creationId xmlns:a16="http://schemas.microsoft.com/office/drawing/2014/main" id="{D3BB50E6-DAB0-89B8-018B-09E0C9F04419}"/>
                </a:ext>
              </a:extLst>
            </p:cNvPr>
            <p:cNvSpPr txBox="1"/>
            <p:nvPr/>
          </p:nvSpPr>
          <p:spPr>
            <a:xfrm>
              <a:off x="935136" y="253047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24" name="object 23">
              <a:extLst>
                <a:ext uri="{FF2B5EF4-FFF2-40B4-BE49-F238E27FC236}">
                  <a16:creationId xmlns:a16="http://schemas.microsoft.com/office/drawing/2014/main" id="{D280E447-85EB-BF40-C993-962D9AF2FC1C}"/>
                </a:ext>
              </a:extLst>
            </p:cNvPr>
            <p:cNvSpPr txBox="1"/>
            <p:nvPr/>
          </p:nvSpPr>
          <p:spPr>
            <a:xfrm>
              <a:off x="935136" y="1911350"/>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25" name="object 24">
              <a:extLst>
                <a:ext uri="{FF2B5EF4-FFF2-40B4-BE49-F238E27FC236}">
                  <a16:creationId xmlns:a16="http://schemas.microsoft.com/office/drawing/2014/main" id="{00697B37-2E4B-BE8A-F2D2-1D56C71DF1C0}"/>
                </a:ext>
              </a:extLst>
            </p:cNvPr>
            <p:cNvSpPr/>
            <p:nvPr/>
          </p:nvSpPr>
          <p:spPr>
            <a:xfrm>
              <a:off x="1387575" y="4487862"/>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6" name="object 25">
              <a:extLst>
                <a:ext uri="{FF2B5EF4-FFF2-40B4-BE49-F238E27FC236}">
                  <a16:creationId xmlns:a16="http://schemas.microsoft.com/office/drawing/2014/main" id="{B67756C3-7931-BF64-DC96-7BB325BA74C6}"/>
                </a:ext>
              </a:extLst>
            </p:cNvPr>
            <p:cNvSpPr txBox="1"/>
            <p:nvPr/>
          </p:nvSpPr>
          <p:spPr>
            <a:xfrm>
              <a:off x="35640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27" name="object 26">
              <a:extLst>
                <a:ext uri="{FF2B5EF4-FFF2-40B4-BE49-F238E27FC236}">
                  <a16:creationId xmlns:a16="http://schemas.microsoft.com/office/drawing/2014/main" id="{165D45DA-BDA9-24C3-E9C9-8402F6A11150}"/>
                </a:ext>
              </a:extLst>
            </p:cNvPr>
            <p:cNvSpPr txBox="1"/>
            <p:nvPr/>
          </p:nvSpPr>
          <p:spPr>
            <a:xfrm>
              <a:off x="40593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28" name="object 27">
              <a:extLst>
                <a:ext uri="{FF2B5EF4-FFF2-40B4-BE49-F238E27FC236}">
                  <a16:creationId xmlns:a16="http://schemas.microsoft.com/office/drawing/2014/main" id="{DC6FA556-FB08-96A4-8585-65BC93AD0791}"/>
                </a:ext>
              </a:extLst>
            </p:cNvPr>
            <p:cNvSpPr txBox="1"/>
            <p:nvPr/>
          </p:nvSpPr>
          <p:spPr>
            <a:xfrm>
              <a:off x="45546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29" name="object 28">
              <a:extLst>
                <a:ext uri="{FF2B5EF4-FFF2-40B4-BE49-F238E27FC236}">
                  <a16:creationId xmlns:a16="http://schemas.microsoft.com/office/drawing/2014/main" id="{734425D9-18FA-437E-288B-ADE781CB52A7}"/>
                </a:ext>
              </a:extLst>
            </p:cNvPr>
            <p:cNvSpPr txBox="1"/>
            <p:nvPr/>
          </p:nvSpPr>
          <p:spPr>
            <a:xfrm>
              <a:off x="5049934"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30" name="object 29">
              <a:extLst>
                <a:ext uri="{FF2B5EF4-FFF2-40B4-BE49-F238E27FC236}">
                  <a16:creationId xmlns:a16="http://schemas.microsoft.com/office/drawing/2014/main" id="{40425D1A-4DEF-EE5F-98B7-526622F113E3}"/>
                </a:ext>
              </a:extLst>
            </p:cNvPr>
            <p:cNvSpPr/>
            <p:nvPr/>
          </p:nvSpPr>
          <p:spPr>
            <a:xfrm>
              <a:off x="1459011" y="2044443"/>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1" name="object 30">
              <a:extLst>
                <a:ext uri="{FF2B5EF4-FFF2-40B4-BE49-F238E27FC236}">
                  <a16:creationId xmlns:a16="http://schemas.microsoft.com/office/drawing/2014/main" id="{5E191216-251C-DFD3-1686-FDE3CF4CE2B7}"/>
                </a:ext>
              </a:extLst>
            </p:cNvPr>
            <p:cNvSpPr/>
            <p:nvPr/>
          </p:nvSpPr>
          <p:spPr>
            <a:xfrm>
              <a:off x="1954310" y="2846046"/>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2" name="object 31">
              <a:extLst>
                <a:ext uri="{FF2B5EF4-FFF2-40B4-BE49-F238E27FC236}">
                  <a16:creationId xmlns:a16="http://schemas.microsoft.com/office/drawing/2014/main" id="{0F7A0D1A-C7A4-4F32-380F-22966A30B15E}"/>
                </a:ext>
              </a:extLst>
            </p:cNvPr>
            <p:cNvSpPr/>
            <p:nvPr/>
          </p:nvSpPr>
          <p:spPr>
            <a:xfrm>
              <a:off x="2449610" y="3149600"/>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3" name="object 32">
              <a:extLst>
                <a:ext uri="{FF2B5EF4-FFF2-40B4-BE49-F238E27FC236}">
                  <a16:creationId xmlns:a16="http://schemas.microsoft.com/office/drawing/2014/main" id="{6962EAE9-68B8-3E51-DB93-86D6360F6E76}"/>
                </a:ext>
              </a:extLst>
            </p:cNvPr>
            <p:cNvSpPr/>
            <p:nvPr/>
          </p:nvSpPr>
          <p:spPr>
            <a:xfrm>
              <a:off x="2944910" y="3435555"/>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4" name="object 33">
              <a:extLst>
                <a:ext uri="{FF2B5EF4-FFF2-40B4-BE49-F238E27FC236}">
                  <a16:creationId xmlns:a16="http://schemas.microsoft.com/office/drawing/2014/main" id="{CE7C8062-1F33-43DE-9392-7589E06545DE}"/>
                </a:ext>
              </a:extLst>
            </p:cNvPr>
            <p:cNvSpPr/>
            <p:nvPr/>
          </p:nvSpPr>
          <p:spPr>
            <a:xfrm>
              <a:off x="3440211" y="3768343"/>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5" name="object 34">
              <a:extLst>
                <a:ext uri="{FF2B5EF4-FFF2-40B4-BE49-F238E27FC236}">
                  <a16:creationId xmlns:a16="http://schemas.microsoft.com/office/drawing/2014/main" id="{27F095DD-8ECC-FEC4-C4CE-4151B93A8F55}"/>
                </a:ext>
              </a:extLst>
            </p:cNvPr>
            <p:cNvSpPr/>
            <p:nvPr/>
          </p:nvSpPr>
          <p:spPr>
            <a:xfrm>
              <a:off x="3935510" y="3975054"/>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6" name="object 35">
              <a:extLst>
                <a:ext uri="{FF2B5EF4-FFF2-40B4-BE49-F238E27FC236}">
                  <a16:creationId xmlns:a16="http://schemas.microsoft.com/office/drawing/2014/main" id="{B783506B-8A6D-F221-7D68-0A7ED8490E8C}"/>
                </a:ext>
              </a:extLst>
            </p:cNvPr>
            <p:cNvSpPr/>
            <p:nvPr/>
          </p:nvSpPr>
          <p:spPr>
            <a:xfrm>
              <a:off x="4430810" y="4149344"/>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7" name="object 36">
              <a:extLst>
                <a:ext uri="{FF2B5EF4-FFF2-40B4-BE49-F238E27FC236}">
                  <a16:creationId xmlns:a16="http://schemas.microsoft.com/office/drawing/2014/main" id="{E51BE4F0-6423-3675-38C8-84D762942D31}"/>
                </a:ext>
              </a:extLst>
            </p:cNvPr>
            <p:cNvSpPr/>
            <p:nvPr/>
          </p:nvSpPr>
          <p:spPr>
            <a:xfrm>
              <a:off x="4926110" y="4250445"/>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8" name="object 40">
              <a:extLst>
                <a:ext uri="{FF2B5EF4-FFF2-40B4-BE49-F238E27FC236}">
                  <a16:creationId xmlns:a16="http://schemas.microsoft.com/office/drawing/2014/main" id="{743058BD-A872-EEA7-4C61-89BA08249035}"/>
                </a:ext>
              </a:extLst>
            </p:cNvPr>
            <p:cNvSpPr txBox="1"/>
            <p:nvPr/>
          </p:nvSpPr>
          <p:spPr>
            <a:xfrm>
              <a:off x="1430435" y="4463669"/>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39" name="Rectangle 38">
              <a:extLst>
                <a:ext uri="{FF2B5EF4-FFF2-40B4-BE49-F238E27FC236}">
                  <a16:creationId xmlns:a16="http://schemas.microsoft.com/office/drawing/2014/main" id="{E72CC241-91E9-91C8-9672-6CA7ABFFF985}"/>
                </a:ext>
              </a:extLst>
            </p:cNvPr>
            <p:cNvSpPr/>
            <p:nvPr/>
          </p:nvSpPr>
          <p:spPr>
            <a:xfrm>
              <a:off x="1179885" y="4735512"/>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40" name="Rectangle 39">
              <a:extLst>
                <a:ext uri="{FF2B5EF4-FFF2-40B4-BE49-F238E27FC236}">
                  <a16:creationId xmlns:a16="http://schemas.microsoft.com/office/drawing/2014/main" id="{C1A0FD17-71E0-5856-5A4D-1CD68EFCB073}"/>
                </a:ext>
              </a:extLst>
            </p:cNvPr>
            <p:cNvSpPr/>
            <p:nvPr/>
          </p:nvSpPr>
          <p:spPr>
            <a:xfrm rot="16200000">
              <a:off x="-293154" y="3050970"/>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41" name="object 4">
              <a:extLst>
                <a:ext uri="{FF2B5EF4-FFF2-40B4-BE49-F238E27FC236}">
                  <a16:creationId xmlns:a16="http://schemas.microsoft.com/office/drawing/2014/main" id="{EDB470B3-628D-B012-908C-0C89BDB9A2D2}"/>
                </a:ext>
              </a:extLst>
            </p:cNvPr>
            <p:cNvSpPr txBox="1"/>
            <p:nvPr/>
          </p:nvSpPr>
          <p:spPr>
            <a:xfrm>
              <a:off x="6939438" y="1442634"/>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42" name="object 5">
              <a:extLst>
                <a:ext uri="{FF2B5EF4-FFF2-40B4-BE49-F238E27FC236}">
                  <a16:creationId xmlns:a16="http://schemas.microsoft.com/office/drawing/2014/main" id="{1FBB6959-F728-605E-B95B-E22A88F87390}"/>
                </a:ext>
              </a:extLst>
            </p:cNvPr>
            <p:cNvSpPr/>
            <p:nvPr/>
          </p:nvSpPr>
          <p:spPr>
            <a:xfrm>
              <a:off x="10025538" y="3839781"/>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3" name="object 6">
              <a:extLst>
                <a:ext uri="{FF2B5EF4-FFF2-40B4-BE49-F238E27FC236}">
                  <a16:creationId xmlns:a16="http://schemas.microsoft.com/office/drawing/2014/main" id="{A51828C5-0D6D-5210-3F0D-79DC9091B1D1}"/>
                </a:ext>
              </a:extLst>
            </p:cNvPr>
            <p:cNvSpPr/>
            <p:nvPr/>
          </p:nvSpPr>
          <p:spPr>
            <a:xfrm>
              <a:off x="95302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4" name="object 7">
              <a:extLst>
                <a:ext uri="{FF2B5EF4-FFF2-40B4-BE49-F238E27FC236}">
                  <a16:creationId xmlns:a16="http://schemas.microsoft.com/office/drawing/2014/main" id="{6D238C5B-F021-7B8F-E78F-FFE7F7EA6C85}"/>
                </a:ext>
              </a:extLst>
            </p:cNvPr>
            <p:cNvSpPr/>
            <p:nvPr/>
          </p:nvSpPr>
          <p:spPr>
            <a:xfrm>
              <a:off x="90349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5" name="object 8">
              <a:extLst>
                <a:ext uri="{FF2B5EF4-FFF2-40B4-BE49-F238E27FC236}">
                  <a16:creationId xmlns:a16="http://schemas.microsoft.com/office/drawing/2014/main" id="{AC2AC4CB-2557-906D-A480-62F18DF4F334}"/>
                </a:ext>
              </a:extLst>
            </p:cNvPr>
            <p:cNvSpPr/>
            <p:nvPr/>
          </p:nvSpPr>
          <p:spPr>
            <a:xfrm>
              <a:off x="85396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6" name="object 9">
              <a:extLst>
                <a:ext uri="{FF2B5EF4-FFF2-40B4-BE49-F238E27FC236}">
                  <a16:creationId xmlns:a16="http://schemas.microsoft.com/office/drawing/2014/main" id="{9D862235-1CCB-BE6C-A1F9-14EE37C8DA36}"/>
                </a:ext>
              </a:extLst>
            </p:cNvPr>
            <p:cNvSpPr/>
            <p:nvPr/>
          </p:nvSpPr>
          <p:spPr>
            <a:xfrm>
              <a:off x="80443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7" name="object 10">
              <a:extLst>
                <a:ext uri="{FF2B5EF4-FFF2-40B4-BE49-F238E27FC236}">
                  <a16:creationId xmlns:a16="http://schemas.microsoft.com/office/drawing/2014/main" id="{DBDD1091-F36D-9C64-D353-683AD6DFC37B}"/>
                </a:ext>
              </a:extLst>
            </p:cNvPr>
            <p:cNvSpPr/>
            <p:nvPr/>
          </p:nvSpPr>
          <p:spPr>
            <a:xfrm>
              <a:off x="75490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8" name="object 11">
              <a:extLst>
                <a:ext uri="{FF2B5EF4-FFF2-40B4-BE49-F238E27FC236}">
                  <a16:creationId xmlns:a16="http://schemas.microsoft.com/office/drawing/2014/main" id="{5CDEF66D-1F14-B61B-A68B-F166A1524B50}"/>
                </a:ext>
              </a:extLst>
            </p:cNvPr>
            <p:cNvSpPr/>
            <p:nvPr/>
          </p:nvSpPr>
          <p:spPr>
            <a:xfrm>
              <a:off x="70537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9" name="object 12">
              <a:extLst>
                <a:ext uri="{FF2B5EF4-FFF2-40B4-BE49-F238E27FC236}">
                  <a16:creationId xmlns:a16="http://schemas.microsoft.com/office/drawing/2014/main" id="{073A7DB9-4FD7-619C-4E58-64B4F1850C25}"/>
                </a:ext>
              </a:extLst>
            </p:cNvPr>
            <p:cNvSpPr/>
            <p:nvPr/>
          </p:nvSpPr>
          <p:spPr>
            <a:xfrm>
              <a:off x="6634641" y="383978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0" name="object 13">
              <a:extLst>
                <a:ext uri="{FF2B5EF4-FFF2-40B4-BE49-F238E27FC236}">
                  <a16:creationId xmlns:a16="http://schemas.microsoft.com/office/drawing/2014/main" id="{6BC4E529-BCE7-F5DC-1698-BBA480E46489}"/>
                </a:ext>
              </a:extLst>
            </p:cNvPr>
            <p:cNvSpPr/>
            <p:nvPr/>
          </p:nvSpPr>
          <p:spPr>
            <a:xfrm>
              <a:off x="7549038" y="3211131"/>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1" name="object 14">
              <a:extLst>
                <a:ext uri="{FF2B5EF4-FFF2-40B4-BE49-F238E27FC236}">
                  <a16:creationId xmlns:a16="http://schemas.microsoft.com/office/drawing/2014/main" id="{35BDC5AE-9DCF-3848-5AAF-9D8C60A9252D}"/>
                </a:ext>
              </a:extLst>
            </p:cNvPr>
            <p:cNvSpPr/>
            <p:nvPr/>
          </p:nvSpPr>
          <p:spPr>
            <a:xfrm>
              <a:off x="7053739" y="321113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2" name="object 15">
              <a:extLst>
                <a:ext uri="{FF2B5EF4-FFF2-40B4-BE49-F238E27FC236}">
                  <a16:creationId xmlns:a16="http://schemas.microsoft.com/office/drawing/2014/main" id="{57919770-4D38-1BD1-C77E-B8D42CD29664}"/>
                </a:ext>
              </a:extLst>
            </p:cNvPr>
            <p:cNvSpPr/>
            <p:nvPr/>
          </p:nvSpPr>
          <p:spPr>
            <a:xfrm>
              <a:off x="6634641" y="321113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5" name="object 18">
              <a:extLst>
                <a:ext uri="{FF2B5EF4-FFF2-40B4-BE49-F238E27FC236}">
                  <a16:creationId xmlns:a16="http://schemas.microsoft.com/office/drawing/2014/main" id="{6290DB66-5372-FB8D-E74F-210703F27929}"/>
                </a:ext>
              </a:extLst>
            </p:cNvPr>
            <p:cNvSpPr/>
            <p:nvPr/>
          </p:nvSpPr>
          <p:spPr>
            <a:xfrm>
              <a:off x="6634641" y="1950315"/>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6" name="object 19">
              <a:extLst>
                <a:ext uri="{FF2B5EF4-FFF2-40B4-BE49-F238E27FC236}">
                  <a16:creationId xmlns:a16="http://schemas.microsoft.com/office/drawing/2014/main" id="{D4FB232C-211F-16EF-70F2-75449034B649}"/>
                </a:ext>
              </a:extLst>
            </p:cNvPr>
            <p:cNvSpPr txBox="1"/>
            <p:nvPr/>
          </p:nvSpPr>
          <p:spPr>
            <a:xfrm>
              <a:off x="6234589" y="439699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57" name="object 20">
              <a:extLst>
                <a:ext uri="{FF2B5EF4-FFF2-40B4-BE49-F238E27FC236}">
                  <a16:creationId xmlns:a16="http://schemas.microsoft.com/office/drawing/2014/main" id="{03700634-00E4-068E-0713-DE95CD13FD8B}"/>
                </a:ext>
              </a:extLst>
            </p:cNvPr>
            <p:cNvSpPr txBox="1"/>
            <p:nvPr/>
          </p:nvSpPr>
          <p:spPr>
            <a:xfrm>
              <a:off x="6234589" y="3768343"/>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58" name="object 21">
              <a:extLst>
                <a:ext uri="{FF2B5EF4-FFF2-40B4-BE49-F238E27FC236}">
                  <a16:creationId xmlns:a16="http://schemas.microsoft.com/office/drawing/2014/main" id="{C8C549FE-C8BD-86C2-DB52-ABC9C29DACF2}"/>
                </a:ext>
              </a:extLst>
            </p:cNvPr>
            <p:cNvSpPr txBox="1"/>
            <p:nvPr/>
          </p:nvSpPr>
          <p:spPr>
            <a:xfrm>
              <a:off x="6177439" y="313969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59" name="object 22">
              <a:extLst>
                <a:ext uri="{FF2B5EF4-FFF2-40B4-BE49-F238E27FC236}">
                  <a16:creationId xmlns:a16="http://schemas.microsoft.com/office/drawing/2014/main" id="{90C42450-DBAD-8584-3668-FA517480525F}"/>
                </a:ext>
              </a:extLst>
            </p:cNvPr>
            <p:cNvSpPr txBox="1"/>
            <p:nvPr/>
          </p:nvSpPr>
          <p:spPr>
            <a:xfrm>
              <a:off x="6177439" y="251104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60" name="object 23">
              <a:extLst>
                <a:ext uri="{FF2B5EF4-FFF2-40B4-BE49-F238E27FC236}">
                  <a16:creationId xmlns:a16="http://schemas.microsoft.com/office/drawing/2014/main" id="{DB1B9D19-6FA5-90C0-E694-CC88AB1DCC94}"/>
                </a:ext>
              </a:extLst>
            </p:cNvPr>
            <p:cNvSpPr txBox="1"/>
            <p:nvPr/>
          </p:nvSpPr>
          <p:spPr>
            <a:xfrm>
              <a:off x="6177439" y="1891919"/>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61" name="object 24">
              <a:extLst>
                <a:ext uri="{FF2B5EF4-FFF2-40B4-BE49-F238E27FC236}">
                  <a16:creationId xmlns:a16="http://schemas.microsoft.com/office/drawing/2014/main" id="{DB8DBC5F-0EDA-CA2A-6F27-9FAD9A849D84}"/>
                </a:ext>
              </a:extLst>
            </p:cNvPr>
            <p:cNvSpPr/>
            <p:nvPr/>
          </p:nvSpPr>
          <p:spPr>
            <a:xfrm>
              <a:off x="6629878" y="4468431"/>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2" name="object 25">
              <a:extLst>
                <a:ext uri="{FF2B5EF4-FFF2-40B4-BE49-F238E27FC236}">
                  <a16:creationId xmlns:a16="http://schemas.microsoft.com/office/drawing/2014/main" id="{46095D55-F466-56A0-3BC1-C062EDCC094F}"/>
                </a:ext>
              </a:extLst>
            </p:cNvPr>
            <p:cNvSpPr txBox="1"/>
            <p:nvPr/>
          </p:nvSpPr>
          <p:spPr>
            <a:xfrm>
              <a:off x="88063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63" name="object 26">
              <a:extLst>
                <a:ext uri="{FF2B5EF4-FFF2-40B4-BE49-F238E27FC236}">
                  <a16:creationId xmlns:a16="http://schemas.microsoft.com/office/drawing/2014/main" id="{2B1ADC0B-A833-CA6C-6214-3DFB21F5B6D8}"/>
                </a:ext>
              </a:extLst>
            </p:cNvPr>
            <p:cNvSpPr txBox="1"/>
            <p:nvPr/>
          </p:nvSpPr>
          <p:spPr>
            <a:xfrm>
              <a:off x="93016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64" name="object 27">
              <a:extLst>
                <a:ext uri="{FF2B5EF4-FFF2-40B4-BE49-F238E27FC236}">
                  <a16:creationId xmlns:a16="http://schemas.microsoft.com/office/drawing/2014/main" id="{293BD567-1128-AB83-D123-2E10ABCBABD6}"/>
                </a:ext>
              </a:extLst>
            </p:cNvPr>
            <p:cNvSpPr txBox="1"/>
            <p:nvPr/>
          </p:nvSpPr>
          <p:spPr>
            <a:xfrm>
              <a:off x="97969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65" name="object 28">
              <a:extLst>
                <a:ext uri="{FF2B5EF4-FFF2-40B4-BE49-F238E27FC236}">
                  <a16:creationId xmlns:a16="http://schemas.microsoft.com/office/drawing/2014/main" id="{BD17A2EF-3D20-7BFD-7462-CCB93ABF3CCB}"/>
                </a:ext>
              </a:extLst>
            </p:cNvPr>
            <p:cNvSpPr txBox="1"/>
            <p:nvPr/>
          </p:nvSpPr>
          <p:spPr>
            <a:xfrm>
              <a:off x="10292237"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66" name="object 29">
              <a:extLst>
                <a:ext uri="{FF2B5EF4-FFF2-40B4-BE49-F238E27FC236}">
                  <a16:creationId xmlns:a16="http://schemas.microsoft.com/office/drawing/2014/main" id="{5C1B8FB7-216F-073D-503E-F15F7E770D28}"/>
                </a:ext>
              </a:extLst>
            </p:cNvPr>
            <p:cNvSpPr/>
            <p:nvPr/>
          </p:nvSpPr>
          <p:spPr>
            <a:xfrm>
              <a:off x="6701314" y="2826615"/>
              <a:ext cx="352425" cy="1637054"/>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7" name="object 30">
              <a:extLst>
                <a:ext uri="{FF2B5EF4-FFF2-40B4-BE49-F238E27FC236}">
                  <a16:creationId xmlns:a16="http://schemas.microsoft.com/office/drawing/2014/main" id="{92C7E72A-CE1C-E644-070E-B78C7D539D75}"/>
                </a:ext>
              </a:extLst>
            </p:cNvPr>
            <p:cNvSpPr/>
            <p:nvPr/>
          </p:nvSpPr>
          <p:spPr>
            <a:xfrm>
              <a:off x="7196613" y="2958720"/>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8" name="object 31">
              <a:extLst>
                <a:ext uri="{FF2B5EF4-FFF2-40B4-BE49-F238E27FC236}">
                  <a16:creationId xmlns:a16="http://schemas.microsoft.com/office/drawing/2014/main" id="{C99F2629-59F6-682C-7263-6F3204432E37}"/>
                </a:ext>
              </a:extLst>
            </p:cNvPr>
            <p:cNvSpPr/>
            <p:nvPr/>
          </p:nvSpPr>
          <p:spPr>
            <a:xfrm>
              <a:off x="7691913" y="3088069"/>
              <a:ext cx="352425" cy="13756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9" name="object 32">
              <a:extLst>
                <a:ext uri="{FF2B5EF4-FFF2-40B4-BE49-F238E27FC236}">
                  <a16:creationId xmlns:a16="http://schemas.microsoft.com/office/drawing/2014/main" id="{0D918D93-40A4-4777-A0BD-23D2DFD6A6DA}"/>
                </a:ext>
              </a:extLst>
            </p:cNvPr>
            <p:cNvSpPr/>
            <p:nvPr/>
          </p:nvSpPr>
          <p:spPr>
            <a:xfrm>
              <a:off x="8187213" y="3264728"/>
              <a:ext cx="352425" cy="1198941"/>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0" name="object 33">
              <a:extLst>
                <a:ext uri="{FF2B5EF4-FFF2-40B4-BE49-F238E27FC236}">
                  <a16:creationId xmlns:a16="http://schemas.microsoft.com/office/drawing/2014/main" id="{0B36C68B-D818-A912-47EA-A3FDC65A5EC7}"/>
                </a:ext>
              </a:extLst>
            </p:cNvPr>
            <p:cNvSpPr/>
            <p:nvPr/>
          </p:nvSpPr>
          <p:spPr>
            <a:xfrm>
              <a:off x="8682514" y="3401669"/>
              <a:ext cx="352425" cy="1061999"/>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1" name="object 34">
              <a:extLst>
                <a:ext uri="{FF2B5EF4-FFF2-40B4-BE49-F238E27FC236}">
                  <a16:creationId xmlns:a16="http://schemas.microsoft.com/office/drawing/2014/main" id="{7D1BE298-3878-1311-7B31-C4CA60080FDB}"/>
                </a:ext>
              </a:extLst>
            </p:cNvPr>
            <p:cNvSpPr/>
            <p:nvPr/>
          </p:nvSpPr>
          <p:spPr>
            <a:xfrm>
              <a:off x="9177813" y="3551134"/>
              <a:ext cx="352425" cy="91253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2" name="object 35">
              <a:extLst>
                <a:ext uri="{FF2B5EF4-FFF2-40B4-BE49-F238E27FC236}">
                  <a16:creationId xmlns:a16="http://schemas.microsoft.com/office/drawing/2014/main" id="{9B399805-72F5-AA13-E2E1-2FCA7AF521AC}"/>
                </a:ext>
              </a:extLst>
            </p:cNvPr>
            <p:cNvSpPr/>
            <p:nvPr/>
          </p:nvSpPr>
          <p:spPr>
            <a:xfrm>
              <a:off x="9673113" y="3702948"/>
              <a:ext cx="352425" cy="760721"/>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3" name="object 36">
              <a:extLst>
                <a:ext uri="{FF2B5EF4-FFF2-40B4-BE49-F238E27FC236}">
                  <a16:creationId xmlns:a16="http://schemas.microsoft.com/office/drawing/2014/main" id="{F2CE336D-E68B-97AF-24B1-67DE96F7F1D9}"/>
                </a:ext>
              </a:extLst>
            </p:cNvPr>
            <p:cNvSpPr/>
            <p:nvPr/>
          </p:nvSpPr>
          <p:spPr>
            <a:xfrm>
              <a:off x="10168413" y="3844544"/>
              <a:ext cx="352425" cy="619126"/>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4" name="object 40">
              <a:extLst>
                <a:ext uri="{FF2B5EF4-FFF2-40B4-BE49-F238E27FC236}">
                  <a16:creationId xmlns:a16="http://schemas.microsoft.com/office/drawing/2014/main" id="{A31C2BEE-9B12-665E-F902-636DAD4882E2}"/>
                </a:ext>
              </a:extLst>
            </p:cNvPr>
            <p:cNvSpPr txBox="1"/>
            <p:nvPr/>
          </p:nvSpPr>
          <p:spPr>
            <a:xfrm>
              <a:off x="6672738" y="4444238"/>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75" name="Rectangle 74">
              <a:extLst>
                <a:ext uri="{FF2B5EF4-FFF2-40B4-BE49-F238E27FC236}">
                  <a16:creationId xmlns:a16="http://schemas.microsoft.com/office/drawing/2014/main" id="{02B549A7-DFB1-B78A-8265-725F2D8C04C2}"/>
                </a:ext>
              </a:extLst>
            </p:cNvPr>
            <p:cNvSpPr/>
            <p:nvPr/>
          </p:nvSpPr>
          <p:spPr>
            <a:xfrm>
              <a:off x="6422186" y="4716081"/>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76" name="Rectangle 75">
              <a:extLst>
                <a:ext uri="{FF2B5EF4-FFF2-40B4-BE49-F238E27FC236}">
                  <a16:creationId xmlns:a16="http://schemas.microsoft.com/office/drawing/2014/main" id="{1DE756C8-6306-CA3E-7E66-E654898607EB}"/>
                </a:ext>
              </a:extLst>
            </p:cNvPr>
            <p:cNvSpPr/>
            <p:nvPr/>
          </p:nvSpPr>
          <p:spPr>
            <a:xfrm rot="16200000">
              <a:off x="4949149" y="3031539"/>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77" name="object 4">
              <a:extLst>
                <a:ext uri="{FF2B5EF4-FFF2-40B4-BE49-F238E27FC236}">
                  <a16:creationId xmlns:a16="http://schemas.microsoft.com/office/drawing/2014/main" id="{DF729D39-C02B-73B4-BD8B-078F364E2107}"/>
                </a:ext>
              </a:extLst>
            </p:cNvPr>
            <p:cNvSpPr txBox="1"/>
            <p:nvPr/>
          </p:nvSpPr>
          <p:spPr>
            <a:xfrm>
              <a:off x="2130522" y="667092"/>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Expansion</a:t>
              </a:r>
              <a:endParaRPr sz="4219" dirty="0">
                <a:latin typeface="Yu Gothic" panose="020B0400000000000000" pitchFamily="34" charset="-128"/>
                <a:ea typeface="Yu Gothic" panose="020B0400000000000000" pitchFamily="34" charset="-128"/>
                <a:cs typeface="Arial"/>
              </a:endParaRPr>
            </a:p>
          </p:txBody>
        </p:sp>
        <p:sp>
          <p:nvSpPr>
            <p:cNvPr id="78" name="object 4">
              <a:extLst>
                <a:ext uri="{FF2B5EF4-FFF2-40B4-BE49-F238E27FC236}">
                  <a16:creationId xmlns:a16="http://schemas.microsoft.com/office/drawing/2014/main" id="{934ADB46-6FAE-2C70-1389-38E9B8E96DDB}"/>
                </a:ext>
              </a:extLst>
            </p:cNvPr>
            <p:cNvSpPr txBox="1"/>
            <p:nvPr/>
          </p:nvSpPr>
          <p:spPr>
            <a:xfrm>
              <a:off x="6779180" y="677151"/>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Contraction</a:t>
              </a:r>
              <a:endParaRPr sz="4219" dirty="0">
                <a:latin typeface="Yu Gothic" panose="020B0400000000000000" pitchFamily="34" charset="-128"/>
                <a:ea typeface="Yu Gothic" panose="020B0400000000000000" pitchFamily="34" charset="-128"/>
                <a:cs typeface="Arial"/>
              </a:endParaRPr>
            </a:p>
          </p:txBody>
        </p:sp>
        <p:sp>
          <p:nvSpPr>
            <p:cNvPr id="79" name="object 18">
              <a:extLst>
                <a:ext uri="{FF2B5EF4-FFF2-40B4-BE49-F238E27FC236}">
                  <a16:creationId xmlns:a16="http://schemas.microsoft.com/office/drawing/2014/main" id="{23907B6D-42F4-9EA0-C2EA-27101BC8F4CB}"/>
                </a:ext>
              </a:extLst>
            </p:cNvPr>
            <p:cNvSpPr/>
            <p:nvPr/>
          </p:nvSpPr>
          <p:spPr>
            <a:xfrm>
              <a:off x="6648928" y="2576618"/>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grpSp>
    </p:spTree>
    <p:extLst>
      <p:ext uri="{BB962C8B-B14F-4D97-AF65-F5344CB8AC3E}">
        <p14:creationId xmlns:p14="http://schemas.microsoft.com/office/powerpoint/2010/main" val="3979493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diagram, line&#10;&#10;Description automatically generated">
            <a:extLst>
              <a:ext uri="{FF2B5EF4-FFF2-40B4-BE49-F238E27FC236}">
                <a16:creationId xmlns:a16="http://schemas.microsoft.com/office/drawing/2014/main" id="{779CD809-7536-DC24-5C61-50396C202178}"/>
              </a:ext>
            </a:extLst>
          </p:cNvPr>
          <p:cNvPicPr>
            <a:picLocks noChangeAspect="1"/>
          </p:cNvPicPr>
          <p:nvPr/>
        </p:nvPicPr>
        <p:blipFill rotWithShape="1">
          <a:blip r:embed="rId2">
            <a:extLst>
              <a:ext uri="{28A0092B-C50C-407E-A947-70E740481C1C}">
                <a14:useLocalDpi xmlns:a14="http://schemas.microsoft.com/office/drawing/2010/main" val="0"/>
              </a:ext>
            </a:extLst>
          </a:blip>
          <a:srcRect r="34521"/>
          <a:stretch/>
        </p:blipFill>
        <p:spPr>
          <a:xfrm>
            <a:off x="4234046" y="5290773"/>
            <a:ext cx="6314894" cy="12858750"/>
          </a:xfrm>
          <a:prstGeom prst="rect">
            <a:avLst/>
          </a:prstGeom>
        </p:spPr>
      </p:pic>
      <p:pic>
        <p:nvPicPr>
          <p:cNvPr id="6" name="Picture 5" descr="A picture containing text, screenshot, diagram, line&#10;&#10;Description automatically generated">
            <a:extLst>
              <a:ext uri="{FF2B5EF4-FFF2-40B4-BE49-F238E27FC236}">
                <a16:creationId xmlns:a16="http://schemas.microsoft.com/office/drawing/2014/main" id="{8D4F5922-40FA-A64E-3944-9CA090DC556C}"/>
              </a:ext>
            </a:extLst>
          </p:cNvPr>
          <p:cNvPicPr>
            <a:picLocks noChangeAspect="1"/>
          </p:cNvPicPr>
          <p:nvPr/>
        </p:nvPicPr>
        <p:blipFill rotWithShape="1">
          <a:blip r:embed="rId2">
            <a:extLst>
              <a:ext uri="{28A0092B-C50C-407E-A947-70E740481C1C}">
                <a14:useLocalDpi xmlns:a14="http://schemas.microsoft.com/office/drawing/2010/main" val="0"/>
              </a:ext>
            </a:extLst>
          </a:blip>
          <a:srcRect l="66091" t="11487" b="76000"/>
          <a:stretch/>
        </p:blipFill>
        <p:spPr>
          <a:xfrm>
            <a:off x="7278749" y="5967779"/>
            <a:ext cx="3270190" cy="1608994"/>
          </a:xfrm>
          <a:prstGeom prst="rect">
            <a:avLst/>
          </a:prstGeom>
        </p:spPr>
      </p:pic>
    </p:spTree>
    <p:extLst>
      <p:ext uri="{BB962C8B-B14F-4D97-AF65-F5344CB8AC3E}">
        <p14:creationId xmlns:p14="http://schemas.microsoft.com/office/powerpoint/2010/main" val="395626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 screenshot, font, colorfulness&#10;&#10;Description automatically generated">
            <a:extLst>
              <a:ext uri="{FF2B5EF4-FFF2-40B4-BE49-F238E27FC236}">
                <a16:creationId xmlns:a16="http://schemas.microsoft.com/office/drawing/2014/main" id="{27E60B67-A0A6-F5F9-BF7F-6E7EBF1CF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79" y="609858"/>
            <a:ext cx="8335539" cy="19052659"/>
          </a:xfrm>
          <a:prstGeom prst="rect">
            <a:avLst/>
          </a:prstGeom>
          <a:ln w="38100">
            <a:solidFill>
              <a:srgbClr val="002060"/>
            </a:solidFill>
          </a:ln>
        </p:spPr>
      </p:pic>
      <p:pic>
        <p:nvPicPr>
          <p:cNvPr id="29" name="Picture 28" descr="A picture containing text, screenshot, colorfulness, font&#10;&#10;Description automatically generated">
            <a:extLst>
              <a:ext uri="{FF2B5EF4-FFF2-40B4-BE49-F238E27FC236}">
                <a16:creationId xmlns:a16="http://schemas.microsoft.com/office/drawing/2014/main" id="{DE20CB9C-850C-69E7-EA85-FB716989F586}"/>
              </a:ext>
            </a:extLst>
          </p:cNvPr>
          <p:cNvPicPr>
            <a:picLocks noChangeAspect="1"/>
          </p:cNvPicPr>
          <p:nvPr/>
        </p:nvPicPr>
        <p:blipFill rotWithShape="1">
          <a:blip r:embed="rId3">
            <a:extLst>
              <a:ext uri="{28A0092B-C50C-407E-A947-70E740481C1C}">
                <a14:useLocalDpi xmlns:a14="http://schemas.microsoft.com/office/drawing/2010/main" val="0"/>
              </a:ext>
            </a:extLst>
          </a:blip>
          <a:srcRect l="32401"/>
          <a:stretch/>
        </p:blipFill>
        <p:spPr>
          <a:xfrm>
            <a:off x="10772542" y="609857"/>
            <a:ext cx="5634743" cy="19052659"/>
          </a:xfrm>
          <a:prstGeom prst="rect">
            <a:avLst/>
          </a:prstGeom>
          <a:ln w="38100">
            <a:solidFill>
              <a:srgbClr val="002060"/>
            </a:solidFill>
          </a:ln>
        </p:spPr>
      </p:pic>
    </p:spTree>
    <p:extLst>
      <p:ext uri="{BB962C8B-B14F-4D97-AF65-F5344CB8AC3E}">
        <p14:creationId xmlns:p14="http://schemas.microsoft.com/office/powerpoint/2010/main" val="32134711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3336</TotalTime>
  <Words>442</Words>
  <Application>Microsoft Office PowerPoint</Application>
  <PresentationFormat>Custom</PresentationFormat>
  <Paragraphs>135</Paragraphs>
  <Slides>23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Yu Gothic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Mah</dc:creator>
  <cp:lastModifiedBy>Jonathan Mah</cp:lastModifiedBy>
  <cp:revision>3</cp:revision>
  <dcterms:created xsi:type="dcterms:W3CDTF">2023-05-03T19:41:22Z</dcterms:created>
  <dcterms:modified xsi:type="dcterms:W3CDTF">2023-08-10T02:12:45Z</dcterms:modified>
</cp:coreProperties>
</file>